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9" r:id="rId5"/>
  </p:sldMasterIdLst>
  <p:notesMasterIdLst>
    <p:notesMasterId r:id="rId18"/>
  </p:notesMasterIdLst>
  <p:sldIdLst>
    <p:sldId id="256" r:id="rId6"/>
    <p:sldId id="265" r:id="rId7"/>
    <p:sldId id="358" r:id="rId8"/>
    <p:sldId id="359" r:id="rId9"/>
    <p:sldId id="1392" r:id="rId10"/>
    <p:sldId id="360" r:id="rId11"/>
    <p:sldId id="361" r:id="rId12"/>
    <p:sldId id="365" r:id="rId13"/>
    <p:sldId id="364" r:id="rId14"/>
    <p:sldId id="1396" r:id="rId15"/>
    <p:sldId id="366" r:id="rId16"/>
    <p:sldId id="264" r:id="rId17"/>
  </p:sldIdLst>
  <p:sldSz cx="7772400" cy="10058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16" userDrawn="1">
          <p15:clr>
            <a:srgbClr val="A4A3A4"/>
          </p15:clr>
        </p15:guide>
        <p15:guide id="2" pos="2448" userDrawn="1">
          <p15:clr>
            <a:srgbClr val="A4A3A4"/>
          </p15:clr>
        </p15:guide>
        <p15:guide id="3" orient="horz" pos="5760" userDrawn="1">
          <p15:clr>
            <a:srgbClr val="A4A3A4"/>
          </p15:clr>
        </p15:guide>
        <p15:guide id="4" orient="horz" pos="576" userDrawn="1">
          <p15:clr>
            <a:srgbClr val="A4A3A4"/>
          </p15:clr>
        </p15:guide>
        <p15:guide id="5" pos="504" userDrawn="1">
          <p15:clr>
            <a:srgbClr val="A4A3A4"/>
          </p15:clr>
        </p15:guide>
        <p15:guide id="6" pos="439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5A368-180B-51B4-83F5-020009A87C23}" name="Schwerman, Amanda" initials="SA" userId="S::SchwermanA@bv.com::910202f1-60aa-41e0-b65b-10116ee63982" providerId="AD"/>
  <p188:author id="{535623A1-88B1-9EC1-2F83-326E2CCA8559}" name="Oliva, Rebecca" initials="RO" userId="S::OlivaR@bv.com::240dcaac-8842-4596-8ff2-0d7f4db944d7" providerId="AD"/>
  <p188:author id="{E6AD21B2-9587-23DF-AF0A-8E4048BC48DE}" name="Larsen, Danielle" initials="DL" userId="S::LarsenD@bv.com::b9058083-8ef6-4ffd-a7ba-52d3cbe8be1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BF4D4A"/>
    <a:srgbClr val="95B74F"/>
    <a:srgbClr val="7B5E9F"/>
    <a:srgbClr val="4BACC6"/>
    <a:srgbClr val="F79646"/>
    <a:srgbClr val="2C4D75"/>
    <a:srgbClr val="772C2A"/>
    <a:srgbClr val="DDCBCA"/>
    <a:srgbClr val="0E5B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95BACB-3475-487A-A53F-879A4BEE37A8}" v="245" dt="2025-08-20T20:03:03.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1" autoAdjust="0"/>
    <p:restoredTop sz="96517" autoAdjust="0"/>
  </p:normalViewPr>
  <p:slideViewPr>
    <p:cSldViewPr snapToGrid="0" showGuides="1">
      <p:cViewPr>
        <p:scale>
          <a:sx n="100" d="100"/>
          <a:sy n="100" d="100"/>
        </p:scale>
        <p:origin x="2028" y="-1320"/>
      </p:cViewPr>
      <p:guideLst>
        <p:guide orient="horz" pos="3216"/>
        <p:guide pos="2448"/>
        <p:guide orient="horz" pos="5760"/>
        <p:guide orient="horz" pos="576"/>
        <p:guide pos="504"/>
        <p:guide pos="4392"/>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en, Danielle" userId="b9058083-8ef6-4ffd-a7ba-52d3cbe8be1b" providerId="ADAL" clId="{E995BACB-3475-487A-A53F-879A4BEE37A8}"/>
    <pc:docChg chg="undo redo custSel addSld delSld modSld">
      <pc:chgData name="Larsen, Danielle" userId="b9058083-8ef6-4ffd-a7ba-52d3cbe8be1b" providerId="ADAL" clId="{E995BACB-3475-487A-A53F-879A4BEE37A8}" dt="2025-08-26T21:01:37.640" v="4798"/>
      <pc:docMkLst>
        <pc:docMk/>
      </pc:docMkLst>
      <pc:sldChg chg="addSp delSp modSp mod addCm delCm">
        <pc:chgData name="Larsen, Danielle" userId="b9058083-8ef6-4ffd-a7ba-52d3cbe8be1b" providerId="ADAL" clId="{E995BACB-3475-487A-A53F-879A4BEE37A8}" dt="2025-08-26T21:01:37.640" v="4798"/>
        <pc:sldMkLst>
          <pc:docMk/>
          <pc:sldMk cId="808506226" sldId="256"/>
        </pc:sldMkLst>
        <pc:spChg chg="mod">
          <ac:chgData name="Larsen, Danielle" userId="b9058083-8ef6-4ffd-a7ba-52d3cbe8be1b" providerId="ADAL" clId="{E995BACB-3475-487A-A53F-879A4BEE37A8}" dt="2025-08-20T20:25:50.506" v="4796" actId="1076"/>
          <ac:spMkLst>
            <pc:docMk/>
            <pc:sldMk cId="808506226" sldId="256"/>
            <ac:spMk id="2" creationId="{E4645E5B-55E6-753D-BD89-D56ACD3EDE9C}"/>
          </ac:spMkLst>
        </pc:spChg>
        <pc:spChg chg="del">
          <ac:chgData name="Larsen, Danielle" userId="b9058083-8ef6-4ffd-a7ba-52d3cbe8be1b" providerId="ADAL" clId="{E995BACB-3475-487A-A53F-879A4BEE37A8}" dt="2025-08-18T19:12:35.677" v="1073" actId="478"/>
          <ac:spMkLst>
            <pc:docMk/>
            <pc:sldMk cId="808506226" sldId="256"/>
            <ac:spMk id="10" creationId="{926C74B8-8478-33DA-D9CE-5EE7706563D4}"/>
          </ac:spMkLst>
        </pc:spChg>
        <pc:spChg chg="del">
          <ac:chgData name="Larsen, Danielle" userId="b9058083-8ef6-4ffd-a7ba-52d3cbe8be1b" providerId="ADAL" clId="{E995BACB-3475-487A-A53F-879A4BEE37A8}" dt="2025-08-18T19:12:39.006" v="1075" actId="478"/>
          <ac:spMkLst>
            <pc:docMk/>
            <pc:sldMk cId="808506226" sldId="256"/>
            <ac:spMk id="11" creationId="{B9ABD67C-B192-CF63-BAB8-48BE83C683AE}"/>
          </ac:spMkLst>
        </pc:spChg>
        <pc:spChg chg="add del mod">
          <ac:chgData name="Larsen, Danielle" userId="b9058083-8ef6-4ffd-a7ba-52d3cbe8be1b" providerId="ADAL" clId="{E995BACB-3475-487A-A53F-879A4BEE37A8}" dt="2025-08-18T19:14:18.888" v="1148" actId="20577"/>
          <ac:spMkLst>
            <pc:docMk/>
            <pc:sldMk cId="808506226" sldId="256"/>
            <ac:spMk id="12" creationId="{E3233AA8-7AAF-D991-F090-0E64FFE407F8}"/>
          </ac:spMkLst>
        </pc:spChg>
        <pc:spChg chg="mod">
          <ac:chgData name="Larsen, Danielle" userId="b9058083-8ef6-4ffd-a7ba-52d3cbe8be1b" providerId="ADAL" clId="{E995BACB-3475-487A-A53F-879A4BEE37A8}" dt="2025-08-18T18:51:15.480" v="276" actId="6549"/>
          <ac:spMkLst>
            <pc:docMk/>
            <pc:sldMk cId="808506226" sldId="256"/>
            <ac:spMk id="95" creationId="{71E59D88-90EE-48B7-8592-719A24668DD1}"/>
          </ac:spMkLst>
        </pc:spChg>
        <pc:spChg chg="add del mod">
          <ac:chgData name="Larsen, Danielle" userId="b9058083-8ef6-4ffd-a7ba-52d3cbe8be1b" providerId="ADAL" clId="{E995BACB-3475-487A-A53F-879A4BEE37A8}" dt="2025-08-18T18:51:35.999" v="279" actId="14100"/>
          <ac:spMkLst>
            <pc:docMk/>
            <pc:sldMk cId="808506226" sldId="256"/>
            <ac:spMk id="98" creationId="{35A53C6E-3E75-4CCB-8E1B-74DA9030260D}"/>
          </ac:spMkLst>
        </pc:spChg>
        <pc:spChg chg="mod">
          <ac:chgData name="Larsen, Danielle" userId="b9058083-8ef6-4ffd-a7ba-52d3cbe8be1b" providerId="ADAL" clId="{E995BACB-3475-487A-A53F-879A4BEE37A8}" dt="2025-08-20T20:15:46.770" v="4760" actId="13926"/>
          <ac:spMkLst>
            <pc:docMk/>
            <pc:sldMk cId="808506226" sldId="256"/>
            <ac:spMk id="139" creationId="{56950CEA-DAB3-4F10-8484-80653E6E39CB}"/>
          </ac:spMkLst>
        </pc:spChg>
        <pc:spChg chg="mod ord">
          <ac:chgData name="Larsen, Danielle" userId="b9058083-8ef6-4ffd-a7ba-52d3cbe8be1b" providerId="ADAL" clId="{E995BACB-3475-487A-A53F-879A4BEE37A8}" dt="2025-08-20T19:43:50.366" v="4700" actId="14100"/>
          <ac:spMkLst>
            <pc:docMk/>
            <pc:sldMk cId="808506226" sldId="256"/>
            <ac:spMk id="140" creationId="{7672F1C1-52F7-4531-9891-408EBDD9C747}"/>
          </ac:spMkLst>
        </pc:spChg>
        <pc:graphicFrameChg chg="del">
          <ac:chgData name="Larsen, Danielle" userId="b9058083-8ef6-4ffd-a7ba-52d3cbe8be1b" providerId="ADAL" clId="{E995BACB-3475-487A-A53F-879A4BEE37A8}" dt="2025-08-18T19:12:37.224" v="1074" actId="478"/>
          <ac:graphicFrameMkLst>
            <pc:docMk/>
            <pc:sldMk cId="808506226" sldId="256"/>
            <ac:graphicFrameMk id="5" creationId="{0C7AF794-88D1-ED9B-351F-8FABA5B452CB}"/>
          </ac:graphicFrameMkLst>
        </pc:graphicFrameChg>
        <pc:picChg chg="del">
          <ac:chgData name="Larsen, Danielle" userId="b9058083-8ef6-4ffd-a7ba-52d3cbe8be1b" providerId="ADAL" clId="{E995BACB-3475-487A-A53F-879A4BEE37A8}" dt="2025-08-18T19:12:40.286" v="1076" actId="478"/>
          <ac:picMkLst>
            <pc:docMk/>
            <pc:sldMk cId="808506226" sldId="256"/>
            <ac:picMk id="3" creationId="{B3312B17-D27E-9F98-D7A9-AD9C5D8841E5}"/>
          </ac:picMkLst>
        </pc:picChg>
        <pc:picChg chg="add del mod">
          <ac:chgData name="Larsen, Danielle" userId="b9058083-8ef6-4ffd-a7ba-52d3cbe8be1b" providerId="ADAL" clId="{E995BACB-3475-487A-A53F-879A4BEE37A8}" dt="2025-08-20T19:43:04.298" v="4694" actId="1076"/>
          <ac:picMkLst>
            <pc:docMk/>
            <pc:sldMk cId="808506226" sldId="256"/>
            <ac:picMk id="4" creationId="{47D70792-695B-F252-BF26-D092FA7CC79E}"/>
          </ac:picMkLst>
        </pc:picChg>
        <pc:picChg chg="add del mod ord">
          <ac:chgData name="Larsen, Danielle" userId="b9058083-8ef6-4ffd-a7ba-52d3cbe8be1b" providerId="ADAL" clId="{E995BACB-3475-487A-A53F-879A4BEE37A8}" dt="2025-08-18T18:51:29.660" v="278" actId="478"/>
          <ac:picMkLst>
            <pc:docMk/>
            <pc:sldMk cId="808506226" sldId="256"/>
            <ac:picMk id="7" creationId="{ABAF14F5-6565-1DB5-4338-C31B0D994498}"/>
          </ac:picMkLst>
        </pc:picChg>
        <pc:picChg chg="add mod">
          <ac:chgData name="Larsen, Danielle" userId="b9058083-8ef6-4ffd-a7ba-52d3cbe8be1b" providerId="ADAL" clId="{E995BACB-3475-487A-A53F-879A4BEE37A8}" dt="2025-08-18T19:15:17.963" v="1149" actId="14826"/>
          <ac:picMkLst>
            <pc:docMk/>
            <pc:sldMk cId="808506226" sldId="256"/>
            <ac:picMk id="8" creationId="{7DB26D6D-604E-3A00-8AC6-8E2CFBEA515A}"/>
          </ac:picMkLst>
        </pc:picChg>
        <pc:picChg chg="add mod">
          <ac:chgData name="Larsen, Danielle" userId="b9058083-8ef6-4ffd-a7ba-52d3cbe8be1b" providerId="ADAL" clId="{E995BACB-3475-487A-A53F-879A4BEE37A8}" dt="2025-08-20T19:43:02.914" v="4693" actId="1076"/>
          <ac:picMkLst>
            <pc:docMk/>
            <pc:sldMk cId="808506226" sldId="256"/>
            <ac:picMk id="1026" creationId="{E9D41703-87C9-BAC0-2998-C36F78111328}"/>
          </ac:picMkLst>
        </pc:picChg>
        <pc:extLst>
          <p:ext xmlns:p="http://schemas.openxmlformats.org/presentationml/2006/main" uri="{D6D511B9-2390-475A-947B-AFAB55BFBCF1}">
            <pc226:cmChg xmlns:pc226="http://schemas.microsoft.com/office/powerpoint/2022/06/main/command" chg="add del">
              <pc226:chgData name="Larsen, Danielle" userId="b9058083-8ef6-4ffd-a7ba-52d3cbe8be1b" providerId="ADAL" clId="{E995BACB-3475-487A-A53F-879A4BEE37A8}" dt="2025-08-26T21:01:37.640" v="4798"/>
              <pc2:cmMkLst xmlns:pc2="http://schemas.microsoft.com/office/powerpoint/2019/9/main/command">
                <pc:docMk/>
                <pc:sldMk cId="808506226" sldId="256"/>
                <pc2:cmMk id="{366BAF21-ECCF-478A-9734-EEE813566742}"/>
              </pc2:cmMkLst>
            </pc226:cmChg>
          </p:ext>
        </pc:extLst>
      </pc:sldChg>
      <pc:sldChg chg="del">
        <pc:chgData name="Larsen, Danielle" userId="b9058083-8ef6-4ffd-a7ba-52d3cbe8be1b" providerId="ADAL" clId="{E995BACB-3475-487A-A53F-879A4BEE37A8}" dt="2025-08-18T19:17:24.900" v="1261" actId="2696"/>
        <pc:sldMkLst>
          <pc:docMk/>
          <pc:sldMk cId="2721212599" sldId="262"/>
        </pc:sldMkLst>
      </pc:sldChg>
      <pc:sldChg chg="addSp delSp modSp mod addCm delCm">
        <pc:chgData name="Larsen, Danielle" userId="b9058083-8ef6-4ffd-a7ba-52d3cbe8be1b" providerId="ADAL" clId="{E995BACB-3475-487A-A53F-879A4BEE37A8}" dt="2025-08-26T20:54:30.394" v="4797"/>
        <pc:sldMkLst>
          <pc:docMk/>
          <pc:sldMk cId="530589725" sldId="264"/>
        </pc:sldMkLst>
        <pc:spChg chg="mod">
          <ac:chgData name="Larsen, Danielle" userId="b9058083-8ef6-4ffd-a7ba-52d3cbe8be1b" providerId="ADAL" clId="{E995BACB-3475-487A-A53F-879A4BEE37A8}" dt="2025-08-18T18:18:51.812" v="85" actId="20577"/>
          <ac:spMkLst>
            <pc:docMk/>
            <pc:sldMk cId="530589725" sldId="264"/>
            <ac:spMk id="2" creationId="{D7346CBF-2694-453A-98AF-0F88BF27E87E}"/>
          </ac:spMkLst>
        </pc:spChg>
        <pc:spChg chg="mod">
          <ac:chgData name="Larsen, Danielle" userId="b9058083-8ef6-4ffd-a7ba-52d3cbe8be1b" providerId="ADAL" clId="{E995BACB-3475-487A-A53F-879A4BEE37A8}" dt="2025-08-19T20:53:05.696" v="4573" actId="207"/>
          <ac:spMkLst>
            <pc:docMk/>
            <pc:sldMk cId="530589725" sldId="264"/>
            <ac:spMk id="3" creationId="{12A2F1DC-CE05-5C32-6921-266B12FBEE11}"/>
          </ac:spMkLst>
        </pc:spChg>
        <pc:spChg chg="mod">
          <ac:chgData name="Larsen, Danielle" userId="b9058083-8ef6-4ffd-a7ba-52d3cbe8be1b" providerId="ADAL" clId="{E995BACB-3475-487A-A53F-879A4BEE37A8}" dt="2025-08-19T20:53:22.671" v="4575" actId="1076"/>
          <ac:spMkLst>
            <pc:docMk/>
            <pc:sldMk cId="530589725" sldId="264"/>
            <ac:spMk id="5" creationId="{C1F82C79-3E69-811D-88A9-A524026C38F7}"/>
          </ac:spMkLst>
        </pc:spChg>
        <pc:spChg chg="add del mod">
          <ac:chgData name="Larsen, Danielle" userId="b9058083-8ef6-4ffd-a7ba-52d3cbe8be1b" providerId="ADAL" clId="{E995BACB-3475-487A-A53F-879A4BEE37A8}" dt="2025-08-19T20:43:24.455" v="4199" actId="478"/>
          <ac:spMkLst>
            <pc:docMk/>
            <pc:sldMk cId="530589725" sldId="264"/>
            <ac:spMk id="6" creationId="{458E3E6B-750E-D70D-7617-EB47C89D41B9}"/>
          </ac:spMkLst>
        </pc:spChg>
        <pc:spChg chg="mod">
          <ac:chgData name="Larsen, Danielle" userId="b9058083-8ef6-4ffd-a7ba-52d3cbe8be1b" providerId="ADAL" clId="{E995BACB-3475-487A-A53F-879A4BEE37A8}" dt="2025-08-19T20:53:13.945" v="4574" actId="1076"/>
          <ac:spMkLst>
            <pc:docMk/>
            <pc:sldMk cId="530589725" sldId="264"/>
            <ac:spMk id="8" creationId="{3307ABC6-F869-4317-A133-5A6165A1B9B4}"/>
          </ac:spMkLst>
        </pc:spChg>
        <pc:spChg chg="add del mod">
          <ac:chgData name="Larsen, Danielle" userId="b9058083-8ef6-4ffd-a7ba-52d3cbe8be1b" providerId="ADAL" clId="{E995BACB-3475-487A-A53F-879A4BEE37A8}" dt="2025-08-19T20:44:15.063" v="4203" actId="478"/>
          <ac:spMkLst>
            <pc:docMk/>
            <pc:sldMk cId="530589725" sldId="264"/>
            <ac:spMk id="9" creationId="{5381BD03-7FBD-7152-27EA-A653A55EAF58}"/>
          </ac:spMkLst>
        </pc:spChg>
        <pc:spChg chg="add del mod">
          <ac:chgData name="Larsen, Danielle" userId="b9058083-8ef6-4ffd-a7ba-52d3cbe8be1b" providerId="ADAL" clId="{E995BACB-3475-487A-A53F-879A4BEE37A8}" dt="2025-08-19T20:47:21.864" v="4210" actId="478"/>
          <ac:spMkLst>
            <pc:docMk/>
            <pc:sldMk cId="530589725" sldId="264"/>
            <ac:spMk id="10" creationId="{2431186D-9844-A8CC-81F9-3E26ABC0F8B3}"/>
          </ac:spMkLst>
        </pc:spChg>
        <pc:spChg chg="add del mod ord">
          <ac:chgData name="Larsen, Danielle" userId="b9058083-8ef6-4ffd-a7ba-52d3cbe8be1b" providerId="ADAL" clId="{E995BACB-3475-487A-A53F-879A4BEE37A8}" dt="2025-08-19T20:50:59.397" v="4531" actId="478"/>
          <ac:spMkLst>
            <pc:docMk/>
            <pc:sldMk cId="530589725" sldId="264"/>
            <ac:spMk id="11" creationId="{49FFD30D-D473-A149-1E20-61469D07684B}"/>
          </ac:spMkLst>
        </pc:spChg>
        <pc:picChg chg="mod">
          <ac:chgData name="Larsen, Danielle" userId="b9058083-8ef6-4ffd-a7ba-52d3cbe8be1b" providerId="ADAL" clId="{E995BACB-3475-487A-A53F-879A4BEE37A8}" dt="2025-08-18T18:19:00.156" v="86" actId="14826"/>
          <ac:picMkLst>
            <pc:docMk/>
            <pc:sldMk cId="530589725" sldId="264"/>
            <ac:picMk id="4" creationId="{2B14C880-BD9F-61AB-0F05-70DEDC3E9780}"/>
          </ac:picMkLst>
        </pc:picChg>
        <pc:picChg chg="mod">
          <ac:chgData name="Larsen, Danielle" userId="b9058083-8ef6-4ffd-a7ba-52d3cbe8be1b" providerId="ADAL" clId="{E995BACB-3475-487A-A53F-879A4BEE37A8}" dt="2025-08-19T20:40:24.237" v="4168" actId="29295"/>
          <ac:picMkLst>
            <pc:docMk/>
            <pc:sldMk cId="530589725" sldId="264"/>
            <ac:picMk id="7" creationId="{764FE036-B6BC-47E0-94F9-8ED2A04A0525}"/>
          </ac:picMkLst>
        </pc:picChg>
        <pc:extLst>
          <p:ext xmlns:p="http://schemas.openxmlformats.org/presentationml/2006/main" uri="{D6D511B9-2390-475A-947B-AFAB55BFBCF1}">
            <pc226:cmChg xmlns:pc226="http://schemas.microsoft.com/office/powerpoint/2022/06/main/command" chg="add del">
              <pc226:chgData name="Larsen, Danielle" userId="b9058083-8ef6-4ffd-a7ba-52d3cbe8be1b" providerId="ADAL" clId="{E995BACB-3475-487A-A53F-879A4BEE37A8}" dt="2025-08-26T20:54:30.394" v="4797"/>
              <pc2:cmMkLst xmlns:pc2="http://schemas.microsoft.com/office/powerpoint/2019/9/main/command">
                <pc:docMk/>
                <pc:sldMk cId="530589725" sldId="264"/>
                <pc2:cmMk id="{021B6559-595B-4F23-BB36-7A797FC9C2EE}"/>
              </pc2:cmMkLst>
            </pc226:cmChg>
            <pc226:cmChg xmlns:pc226="http://schemas.microsoft.com/office/powerpoint/2022/06/main/command" chg="add del">
              <pc226:chgData name="Larsen, Danielle" userId="b9058083-8ef6-4ffd-a7ba-52d3cbe8be1b" providerId="ADAL" clId="{E995BACB-3475-487A-A53F-879A4BEE37A8}" dt="2025-08-19T20:57:48.955" v="4576"/>
              <pc2:cmMkLst xmlns:pc2="http://schemas.microsoft.com/office/powerpoint/2019/9/main/command">
                <pc:docMk/>
                <pc:sldMk cId="530589725" sldId="264"/>
                <pc2:cmMk id="{B394738A-917B-4829-82C6-1389DB8A26EB}"/>
              </pc2:cmMkLst>
            </pc226:cmChg>
          </p:ext>
        </pc:extLst>
      </pc:sldChg>
      <pc:sldChg chg="addSp delSp modSp mod">
        <pc:chgData name="Larsen, Danielle" userId="b9058083-8ef6-4ffd-a7ba-52d3cbe8be1b" providerId="ADAL" clId="{E995BACB-3475-487A-A53F-879A4BEE37A8}" dt="2025-08-20T20:24:54.853" v="4787" actId="20577"/>
        <pc:sldMkLst>
          <pc:docMk/>
          <pc:sldMk cId="4001300658" sldId="265"/>
        </pc:sldMkLst>
        <pc:spChg chg="mod">
          <ac:chgData name="Larsen, Danielle" userId="b9058083-8ef6-4ffd-a7ba-52d3cbe8be1b" providerId="ADAL" clId="{E995BACB-3475-487A-A53F-879A4BEE37A8}" dt="2025-08-18T18:47:59.680" v="187" actId="14100"/>
          <ac:spMkLst>
            <pc:docMk/>
            <pc:sldMk cId="4001300658" sldId="265"/>
            <ac:spMk id="2" creationId="{74632777-7B7D-CD74-55B8-624CAA7E47A9}"/>
          </ac:spMkLst>
        </pc:spChg>
        <pc:spChg chg="mod">
          <ac:chgData name="Larsen, Danielle" userId="b9058083-8ef6-4ffd-a7ba-52d3cbe8be1b" providerId="ADAL" clId="{E995BACB-3475-487A-A53F-879A4BEE37A8}" dt="2025-08-18T18:52:27.506" v="354" actId="1076"/>
          <ac:spMkLst>
            <pc:docMk/>
            <pc:sldMk cId="4001300658" sldId="265"/>
            <ac:spMk id="3" creationId="{32DA689F-0BB5-3F3A-7260-CBC4A3B32288}"/>
          </ac:spMkLst>
        </pc:spChg>
        <pc:spChg chg="mod">
          <ac:chgData name="Larsen, Danielle" userId="b9058083-8ef6-4ffd-a7ba-52d3cbe8be1b" providerId="ADAL" clId="{E995BACB-3475-487A-A53F-879A4BEE37A8}" dt="2025-08-20T20:24:54.853" v="4787" actId="20577"/>
          <ac:spMkLst>
            <pc:docMk/>
            <pc:sldMk cId="4001300658" sldId="265"/>
            <ac:spMk id="4" creationId="{94DEC6B9-24CE-C7F9-F2F1-3A0053BC4050}"/>
          </ac:spMkLst>
        </pc:spChg>
        <pc:spChg chg="del">
          <ac:chgData name="Larsen, Danielle" userId="b9058083-8ef6-4ffd-a7ba-52d3cbe8be1b" providerId="ADAL" clId="{E995BACB-3475-487A-A53F-879A4BEE37A8}" dt="2025-08-18T18:46:02.826" v="150" actId="478"/>
          <ac:spMkLst>
            <pc:docMk/>
            <pc:sldMk cId="4001300658" sldId="265"/>
            <ac:spMk id="8" creationId="{4A80C6C8-C8B8-2646-556B-6731FD6A6EA2}"/>
          </ac:spMkLst>
        </pc:spChg>
        <pc:spChg chg="del mod">
          <ac:chgData name="Larsen, Danielle" userId="b9058083-8ef6-4ffd-a7ba-52d3cbe8be1b" providerId="ADAL" clId="{E995BACB-3475-487A-A53F-879A4BEE37A8}" dt="2025-08-18T18:46:04.443" v="152" actId="478"/>
          <ac:spMkLst>
            <pc:docMk/>
            <pc:sldMk cId="4001300658" sldId="265"/>
            <ac:spMk id="9" creationId="{64A8E8A0-479B-2621-3B34-E484CBCAF1C6}"/>
          </ac:spMkLst>
        </pc:spChg>
        <pc:spChg chg="del">
          <ac:chgData name="Larsen, Danielle" userId="b9058083-8ef6-4ffd-a7ba-52d3cbe8be1b" providerId="ADAL" clId="{E995BACB-3475-487A-A53F-879A4BEE37A8}" dt="2025-08-18T18:46:08.819" v="155" actId="478"/>
          <ac:spMkLst>
            <pc:docMk/>
            <pc:sldMk cId="4001300658" sldId="265"/>
            <ac:spMk id="10" creationId="{7C418510-0899-FC1F-E927-0D5C947EA5D1}"/>
          </ac:spMkLst>
        </pc:spChg>
        <pc:spChg chg="del">
          <ac:chgData name="Larsen, Danielle" userId="b9058083-8ef6-4ffd-a7ba-52d3cbe8be1b" providerId="ADAL" clId="{E995BACB-3475-487A-A53F-879A4BEE37A8}" dt="2025-08-18T18:46:07.013" v="154" actId="478"/>
          <ac:spMkLst>
            <pc:docMk/>
            <pc:sldMk cId="4001300658" sldId="265"/>
            <ac:spMk id="11" creationId="{F305308A-1192-CB76-9AE6-A443C90C6C09}"/>
          </ac:spMkLst>
        </pc:spChg>
        <pc:spChg chg="mod">
          <ac:chgData name="Larsen, Danielle" userId="b9058083-8ef6-4ffd-a7ba-52d3cbe8be1b" providerId="ADAL" clId="{E995BACB-3475-487A-A53F-879A4BEE37A8}" dt="2025-08-18T18:52:22.337" v="353" actId="6549"/>
          <ac:spMkLst>
            <pc:docMk/>
            <pc:sldMk cId="4001300658" sldId="265"/>
            <ac:spMk id="12" creationId="{50B5D7E1-2FF1-607B-43C1-D425B6AA82CB}"/>
          </ac:spMkLst>
        </pc:spChg>
        <pc:spChg chg="del">
          <ac:chgData name="Larsen, Danielle" userId="b9058083-8ef6-4ffd-a7ba-52d3cbe8be1b" providerId="ADAL" clId="{E995BACB-3475-487A-A53F-879A4BEE37A8}" dt="2025-08-18T18:46:05.767" v="153" actId="478"/>
          <ac:spMkLst>
            <pc:docMk/>
            <pc:sldMk cId="4001300658" sldId="265"/>
            <ac:spMk id="14" creationId="{FD62469A-BEB3-CD19-6BF1-B9B13F55F485}"/>
          </ac:spMkLst>
        </pc:spChg>
        <pc:spChg chg="add mod">
          <ac:chgData name="Larsen, Danielle" userId="b9058083-8ef6-4ffd-a7ba-52d3cbe8be1b" providerId="ADAL" clId="{E995BACB-3475-487A-A53F-879A4BEE37A8}" dt="2025-08-18T18:48:38.906" v="191" actId="1076"/>
          <ac:spMkLst>
            <pc:docMk/>
            <pc:sldMk cId="4001300658" sldId="265"/>
            <ac:spMk id="18" creationId="{A27B2A05-13B5-9BF2-6C11-78797E001472}"/>
          </ac:spMkLst>
        </pc:spChg>
        <pc:spChg chg="add mod">
          <ac:chgData name="Larsen, Danielle" userId="b9058083-8ef6-4ffd-a7ba-52d3cbe8be1b" providerId="ADAL" clId="{E995BACB-3475-487A-A53F-879A4BEE37A8}" dt="2025-08-18T18:57:00.978" v="569" actId="207"/>
          <ac:spMkLst>
            <pc:docMk/>
            <pc:sldMk cId="4001300658" sldId="265"/>
            <ac:spMk id="19" creationId="{873D46E1-6992-8E12-81B4-1E930407C652}"/>
          </ac:spMkLst>
        </pc:spChg>
        <pc:spChg chg="add mod">
          <ac:chgData name="Larsen, Danielle" userId="b9058083-8ef6-4ffd-a7ba-52d3cbe8be1b" providerId="ADAL" clId="{E995BACB-3475-487A-A53F-879A4BEE37A8}" dt="2025-08-18T18:57:00.978" v="569" actId="207"/>
          <ac:spMkLst>
            <pc:docMk/>
            <pc:sldMk cId="4001300658" sldId="265"/>
            <ac:spMk id="20" creationId="{9FEED091-E263-61DF-BCDC-30A52B231CE2}"/>
          </ac:spMkLst>
        </pc:spChg>
        <pc:graphicFrameChg chg="del">
          <ac:chgData name="Larsen, Danielle" userId="b9058083-8ef6-4ffd-a7ba-52d3cbe8be1b" providerId="ADAL" clId="{E995BACB-3475-487A-A53F-879A4BEE37A8}" dt="2025-08-18T18:46:00.364" v="149" actId="478"/>
          <ac:graphicFrameMkLst>
            <pc:docMk/>
            <pc:sldMk cId="4001300658" sldId="265"/>
            <ac:graphicFrameMk id="5" creationId="{D9B17A43-4E81-2299-D888-DBE864857792}"/>
          </ac:graphicFrameMkLst>
        </pc:graphicFrameChg>
        <pc:picChg chg="del">
          <ac:chgData name="Larsen, Danielle" userId="b9058083-8ef6-4ffd-a7ba-52d3cbe8be1b" providerId="ADAL" clId="{E995BACB-3475-487A-A53F-879A4BEE37A8}" dt="2025-08-18T18:46:10.062" v="156" actId="478"/>
          <ac:picMkLst>
            <pc:docMk/>
            <pc:sldMk cId="4001300658" sldId="265"/>
            <ac:picMk id="6" creationId="{CEAAFECB-FEC5-7DC3-121A-E9ACF0042C87}"/>
          </ac:picMkLst>
        </pc:picChg>
        <pc:picChg chg="add del mod">
          <ac:chgData name="Larsen, Danielle" userId="b9058083-8ef6-4ffd-a7ba-52d3cbe8be1b" providerId="ADAL" clId="{E995BACB-3475-487A-A53F-879A4BEE37A8}" dt="2025-08-18T18:46:37.048" v="158" actId="478"/>
          <ac:picMkLst>
            <pc:docMk/>
            <pc:sldMk cId="4001300658" sldId="265"/>
            <ac:picMk id="16" creationId="{FF04A12A-30C9-0A24-3462-EB4D20360888}"/>
          </ac:picMkLst>
        </pc:picChg>
        <pc:picChg chg="add mod modCrop">
          <ac:chgData name="Larsen, Danielle" userId="b9058083-8ef6-4ffd-a7ba-52d3cbe8be1b" providerId="ADAL" clId="{E995BACB-3475-487A-A53F-879A4BEE37A8}" dt="2025-08-18T18:48:20.377" v="190" actId="1076"/>
          <ac:picMkLst>
            <pc:docMk/>
            <pc:sldMk cId="4001300658" sldId="265"/>
            <ac:picMk id="17" creationId="{F93AC4CD-F418-DFCA-4A52-A81997D54131}"/>
          </ac:picMkLst>
        </pc:picChg>
      </pc:sldChg>
      <pc:sldChg chg="addSp delSp modSp mod addCm delCm">
        <pc:chgData name="Larsen, Danielle" userId="b9058083-8ef6-4ffd-a7ba-52d3cbe8be1b" providerId="ADAL" clId="{E995BACB-3475-487A-A53F-879A4BEE37A8}" dt="2025-08-20T20:03:03.553" v="4759" actId="478"/>
        <pc:sldMkLst>
          <pc:docMk/>
          <pc:sldMk cId="3073342499" sldId="358"/>
        </pc:sldMkLst>
        <pc:spChg chg="add mod">
          <ac:chgData name="Larsen, Danielle" userId="b9058083-8ef6-4ffd-a7ba-52d3cbe8be1b" providerId="ADAL" clId="{E995BACB-3475-487A-A53F-879A4BEE37A8}" dt="2025-08-18T18:57:06.559" v="571" actId="207"/>
          <ac:spMkLst>
            <pc:docMk/>
            <pc:sldMk cId="3073342499" sldId="358"/>
            <ac:spMk id="2" creationId="{2773AA2B-7A20-D44A-0186-07886D6ADFF8}"/>
          </ac:spMkLst>
        </pc:spChg>
        <pc:spChg chg="add mod">
          <ac:chgData name="Larsen, Danielle" userId="b9058083-8ef6-4ffd-a7ba-52d3cbe8be1b" providerId="ADAL" clId="{E995BACB-3475-487A-A53F-879A4BEE37A8}" dt="2025-08-18T18:57:06.559" v="571" actId="207"/>
          <ac:spMkLst>
            <pc:docMk/>
            <pc:sldMk cId="3073342499" sldId="358"/>
            <ac:spMk id="3" creationId="{1A18CDA5-317C-1076-94C0-54D0E63E095B}"/>
          </ac:spMkLst>
        </pc:spChg>
        <pc:spChg chg="add del mod">
          <ac:chgData name="Larsen, Danielle" userId="b9058083-8ef6-4ffd-a7ba-52d3cbe8be1b" providerId="ADAL" clId="{E995BACB-3475-487A-A53F-879A4BEE37A8}" dt="2025-08-18T19:22:22.508" v="1279" actId="478"/>
          <ac:spMkLst>
            <pc:docMk/>
            <pc:sldMk cId="3073342499" sldId="358"/>
            <ac:spMk id="4" creationId="{079369DD-2C42-94BF-137B-2E6529A2BA4C}"/>
          </ac:spMkLst>
        </pc:spChg>
        <pc:spChg chg="add del mod">
          <ac:chgData name="Larsen, Danielle" userId="b9058083-8ef6-4ffd-a7ba-52d3cbe8be1b" providerId="ADAL" clId="{E995BACB-3475-487A-A53F-879A4BEE37A8}" dt="2025-08-20T19:48:45.368" v="4711" actId="478"/>
          <ac:spMkLst>
            <pc:docMk/>
            <pc:sldMk cId="3073342499" sldId="358"/>
            <ac:spMk id="5" creationId="{103BECF7-DC9E-1565-AA31-20822A6105A4}"/>
          </ac:spMkLst>
        </pc:spChg>
        <pc:spChg chg="add mod">
          <ac:chgData name="Larsen, Danielle" userId="b9058083-8ef6-4ffd-a7ba-52d3cbe8be1b" providerId="ADAL" clId="{E995BACB-3475-487A-A53F-879A4BEE37A8}" dt="2025-08-18T19:23:09" v="1334" actId="404"/>
          <ac:spMkLst>
            <pc:docMk/>
            <pc:sldMk cId="3073342499" sldId="358"/>
            <ac:spMk id="6" creationId="{906323B5-D82B-22FF-46B7-D9C67E5C902C}"/>
          </ac:spMkLst>
        </pc:spChg>
        <pc:spChg chg="add del mod">
          <ac:chgData name="Larsen, Danielle" userId="b9058083-8ef6-4ffd-a7ba-52d3cbe8be1b" providerId="ADAL" clId="{E995BACB-3475-487A-A53F-879A4BEE37A8}" dt="2025-08-18T19:55:59.190" v="2234" actId="478"/>
          <ac:spMkLst>
            <pc:docMk/>
            <pc:sldMk cId="3073342499" sldId="358"/>
            <ac:spMk id="7" creationId="{CF941C21-AB5E-8DFA-1587-CC5B70D4DEF2}"/>
          </ac:spMkLst>
        </pc:spChg>
        <pc:spChg chg="add mod">
          <ac:chgData name="Larsen, Danielle" userId="b9058083-8ef6-4ffd-a7ba-52d3cbe8be1b" providerId="ADAL" clId="{E995BACB-3475-487A-A53F-879A4BEE37A8}" dt="2025-08-18T21:32:10.308" v="4146" actId="1076"/>
          <ac:spMkLst>
            <pc:docMk/>
            <pc:sldMk cId="3073342499" sldId="358"/>
            <ac:spMk id="8" creationId="{B2980161-3AB2-3F40-9937-4AFD3E8F7B75}"/>
          </ac:spMkLst>
        </pc:spChg>
        <pc:spChg chg="del">
          <ac:chgData name="Larsen, Danielle" userId="b9058083-8ef6-4ffd-a7ba-52d3cbe8be1b" providerId="ADAL" clId="{E995BACB-3475-487A-A53F-879A4BEE37A8}" dt="2025-08-18T19:16:45.390" v="1178" actId="478"/>
          <ac:spMkLst>
            <pc:docMk/>
            <pc:sldMk cId="3073342499" sldId="358"/>
            <ac:spMk id="10" creationId="{F4A8B501-977E-5ABF-AFDC-A4CF30F82A42}"/>
          </ac:spMkLst>
        </pc:spChg>
        <pc:spChg chg="add del mod">
          <ac:chgData name="Larsen, Danielle" userId="b9058083-8ef6-4ffd-a7ba-52d3cbe8be1b" providerId="ADAL" clId="{E995BACB-3475-487A-A53F-879A4BEE37A8}" dt="2025-08-18T21:32:00.193" v="4145" actId="478"/>
          <ac:spMkLst>
            <pc:docMk/>
            <pc:sldMk cId="3073342499" sldId="358"/>
            <ac:spMk id="11" creationId="{94DEC6B9-24CE-C7F9-F2F1-3A0053BC4050}"/>
          </ac:spMkLst>
        </pc:spChg>
        <pc:spChg chg="add del mod">
          <ac:chgData name="Larsen, Danielle" userId="b9058083-8ef6-4ffd-a7ba-52d3cbe8be1b" providerId="ADAL" clId="{E995BACB-3475-487A-A53F-879A4BEE37A8}" dt="2025-08-18T19:56:10.314" v="2236" actId="478"/>
          <ac:spMkLst>
            <pc:docMk/>
            <pc:sldMk cId="3073342499" sldId="358"/>
            <ac:spMk id="13" creationId="{74632777-7B7D-CD74-55B8-624CAA7E47A9}"/>
          </ac:spMkLst>
        </pc:spChg>
        <pc:spChg chg="add mod">
          <ac:chgData name="Larsen, Danielle" userId="b9058083-8ef6-4ffd-a7ba-52d3cbe8be1b" providerId="ADAL" clId="{E995BACB-3475-487A-A53F-879A4BEE37A8}" dt="2025-08-18T21:32:10.308" v="4146" actId="1076"/>
          <ac:spMkLst>
            <pc:docMk/>
            <pc:sldMk cId="3073342499" sldId="358"/>
            <ac:spMk id="14" creationId="{4A80C6C8-C8B8-2646-556B-6731FD6A6EA2}"/>
          </ac:spMkLst>
        </pc:spChg>
        <pc:spChg chg="add mod">
          <ac:chgData name="Larsen, Danielle" userId="b9058083-8ef6-4ffd-a7ba-52d3cbe8be1b" providerId="ADAL" clId="{E995BACB-3475-487A-A53F-879A4BEE37A8}" dt="2025-08-18T21:32:10.308" v="4146" actId="1076"/>
          <ac:spMkLst>
            <pc:docMk/>
            <pc:sldMk cId="3073342499" sldId="358"/>
            <ac:spMk id="16" creationId="{64A8E8A0-479B-2621-3B34-E484CBCAF1C6}"/>
          </ac:spMkLst>
        </pc:spChg>
        <pc:spChg chg="add mod">
          <ac:chgData name="Larsen, Danielle" userId="b9058083-8ef6-4ffd-a7ba-52d3cbe8be1b" providerId="ADAL" clId="{E995BACB-3475-487A-A53F-879A4BEE37A8}" dt="2025-08-18T21:32:10.308" v="4146" actId="1076"/>
          <ac:spMkLst>
            <pc:docMk/>
            <pc:sldMk cId="3073342499" sldId="358"/>
            <ac:spMk id="17" creationId="{7C418510-0899-FC1F-E927-0D5C947EA5D1}"/>
          </ac:spMkLst>
        </pc:spChg>
        <pc:spChg chg="del">
          <ac:chgData name="Larsen, Danielle" userId="b9058083-8ef6-4ffd-a7ba-52d3cbe8be1b" providerId="ADAL" clId="{E995BACB-3475-487A-A53F-879A4BEE37A8}" dt="2025-08-18T19:16:45.390" v="1178" actId="478"/>
          <ac:spMkLst>
            <pc:docMk/>
            <pc:sldMk cId="3073342499" sldId="358"/>
            <ac:spMk id="18" creationId="{6E3E6505-2672-7273-4257-924390F3D765}"/>
          </ac:spMkLst>
        </pc:spChg>
        <pc:spChg chg="add mod">
          <ac:chgData name="Larsen, Danielle" userId="b9058083-8ef6-4ffd-a7ba-52d3cbe8be1b" providerId="ADAL" clId="{E995BACB-3475-487A-A53F-879A4BEE37A8}" dt="2025-08-18T21:32:10.308" v="4146" actId="1076"/>
          <ac:spMkLst>
            <pc:docMk/>
            <pc:sldMk cId="3073342499" sldId="358"/>
            <ac:spMk id="20" creationId="{F305308A-1192-CB76-9AE6-A443C90C6C09}"/>
          </ac:spMkLst>
        </pc:spChg>
        <pc:spChg chg="add mod">
          <ac:chgData name="Larsen, Danielle" userId="b9058083-8ef6-4ffd-a7ba-52d3cbe8be1b" providerId="ADAL" clId="{E995BACB-3475-487A-A53F-879A4BEE37A8}" dt="2025-08-18T21:32:10.308" v="4146" actId="1076"/>
          <ac:spMkLst>
            <pc:docMk/>
            <pc:sldMk cId="3073342499" sldId="358"/>
            <ac:spMk id="21" creationId="{FD62469A-BEB3-CD19-6BF1-B9B13F55F485}"/>
          </ac:spMkLst>
        </pc:spChg>
        <pc:spChg chg="del">
          <ac:chgData name="Larsen, Danielle" userId="b9058083-8ef6-4ffd-a7ba-52d3cbe8be1b" providerId="ADAL" clId="{E995BACB-3475-487A-A53F-879A4BEE37A8}" dt="2025-08-18T19:16:45.390" v="1178" actId="478"/>
          <ac:spMkLst>
            <pc:docMk/>
            <pc:sldMk cId="3073342499" sldId="358"/>
            <ac:spMk id="22" creationId="{D39BF190-6CA7-627D-DAFB-510007D2A5B7}"/>
          </ac:spMkLst>
        </pc:spChg>
        <pc:spChg chg="del">
          <ac:chgData name="Larsen, Danielle" userId="b9058083-8ef6-4ffd-a7ba-52d3cbe8be1b" providerId="ADAL" clId="{E995BACB-3475-487A-A53F-879A4BEE37A8}" dt="2025-08-18T19:16:45.390" v="1178" actId="478"/>
          <ac:spMkLst>
            <pc:docMk/>
            <pc:sldMk cId="3073342499" sldId="358"/>
            <ac:spMk id="23" creationId="{01F31665-FD5E-F32B-AABD-C1BC2F4497D4}"/>
          </ac:spMkLst>
        </pc:spChg>
        <pc:spChg chg="del">
          <ac:chgData name="Larsen, Danielle" userId="b9058083-8ef6-4ffd-a7ba-52d3cbe8be1b" providerId="ADAL" clId="{E995BACB-3475-487A-A53F-879A4BEE37A8}" dt="2025-08-18T19:16:45.390" v="1178" actId="478"/>
          <ac:spMkLst>
            <pc:docMk/>
            <pc:sldMk cId="3073342499" sldId="358"/>
            <ac:spMk id="33" creationId="{791D9EF2-7288-8511-2792-AFEB31350A7D}"/>
          </ac:spMkLst>
        </pc:spChg>
        <pc:spChg chg="del">
          <ac:chgData name="Larsen, Danielle" userId="b9058083-8ef6-4ffd-a7ba-52d3cbe8be1b" providerId="ADAL" clId="{E995BACB-3475-487A-A53F-879A4BEE37A8}" dt="2025-08-18T19:16:45.390" v="1178" actId="478"/>
          <ac:spMkLst>
            <pc:docMk/>
            <pc:sldMk cId="3073342499" sldId="358"/>
            <ac:spMk id="36" creationId="{B86C302B-1A61-E32B-D7E5-E50B7EB8202A}"/>
          </ac:spMkLst>
        </pc:spChg>
        <pc:spChg chg="del">
          <ac:chgData name="Larsen, Danielle" userId="b9058083-8ef6-4ffd-a7ba-52d3cbe8be1b" providerId="ADAL" clId="{E995BACB-3475-487A-A53F-879A4BEE37A8}" dt="2025-08-18T19:16:45.390" v="1178" actId="478"/>
          <ac:spMkLst>
            <pc:docMk/>
            <pc:sldMk cId="3073342499" sldId="358"/>
            <ac:spMk id="40" creationId="{A6FFD21F-5B07-FDFB-F5AA-FF9F380656BA}"/>
          </ac:spMkLst>
        </pc:spChg>
        <pc:spChg chg="mod">
          <ac:chgData name="Larsen, Danielle" userId="b9058083-8ef6-4ffd-a7ba-52d3cbe8be1b" providerId="ADAL" clId="{E995BACB-3475-487A-A53F-879A4BEE37A8}" dt="2025-08-18T19:17:19.865" v="1260" actId="1076"/>
          <ac:spMkLst>
            <pc:docMk/>
            <pc:sldMk cId="3073342499" sldId="358"/>
            <ac:spMk id="48" creationId="{893BF06D-0A55-5958-2977-2DBE8309F142}"/>
          </ac:spMkLst>
        </pc:spChg>
        <pc:spChg chg="mod">
          <ac:chgData name="Larsen, Danielle" userId="b9058083-8ef6-4ffd-a7ba-52d3cbe8be1b" providerId="ADAL" clId="{E995BACB-3475-487A-A53F-879A4BEE37A8}" dt="2025-08-18T19:17:12.656" v="1258" actId="6549"/>
          <ac:spMkLst>
            <pc:docMk/>
            <pc:sldMk cId="3073342499" sldId="358"/>
            <ac:spMk id="49" creationId="{8D7CB67B-9D14-6B99-7F10-B488D6A28CFC}"/>
          </ac:spMkLst>
        </pc:spChg>
        <pc:graphicFrameChg chg="add mod">
          <ac:chgData name="Larsen, Danielle" userId="b9058083-8ef6-4ffd-a7ba-52d3cbe8be1b" providerId="ADAL" clId="{E995BACB-3475-487A-A53F-879A4BEE37A8}" dt="2025-08-20T20:02:57.444" v="4758"/>
          <ac:graphicFrameMkLst>
            <pc:docMk/>
            <pc:sldMk cId="3073342499" sldId="358"/>
            <ac:graphicFrameMk id="12" creationId="{D9B17A43-4E81-2299-D888-DBE864857792}"/>
          </ac:graphicFrameMkLst>
        </pc:graphicFrameChg>
        <pc:picChg chg="add del mod">
          <ac:chgData name="Larsen, Danielle" userId="b9058083-8ef6-4ffd-a7ba-52d3cbe8be1b" providerId="ADAL" clId="{E995BACB-3475-487A-A53F-879A4BEE37A8}" dt="2025-08-20T19:48:46.153" v="4712" actId="478"/>
          <ac:picMkLst>
            <pc:docMk/>
            <pc:sldMk cId="3073342499" sldId="358"/>
            <ac:picMk id="4" creationId="{20422BB1-5A79-24B3-6455-1B9768B57027}"/>
          </ac:picMkLst>
        </pc:picChg>
        <pc:picChg chg="del">
          <ac:chgData name="Larsen, Danielle" userId="b9058083-8ef6-4ffd-a7ba-52d3cbe8be1b" providerId="ADAL" clId="{E995BACB-3475-487A-A53F-879A4BEE37A8}" dt="2025-08-18T19:16:38.927" v="1175" actId="478"/>
          <ac:picMkLst>
            <pc:docMk/>
            <pc:sldMk cId="3073342499" sldId="358"/>
            <ac:picMk id="5" creationId="{4DCC6E64-3DD4-F068-E51B-9A001C4D804A}"/>
          </ac:picMkLst>
        </pc:picChg>
        <pc:picChg chg="add del mod modCrop">
          <ac:chgData name="Larsen, Danielle" userId="b9058083-8ef6-4ffd-a7ba-52d3cbe8be1b" providerId="ADAL" clId="{E995BACB-3475-487A-A53F-879A4BEE37A8}" dt="2025-08-20T19:58:58.998" v="4744" actId="478"/>
          <ac:picMkLst>
            <pc:docMk/>
            <pc:sldMk cId="3073342499" sldId="358"/>
            <ac:picMk id="7" creationId="{EB470096-1B5E-E952-64F9-E2F143AE79C4}"/>
          </ac:picMkLst>
        </pc:picChg>
        <pc:picChg chg="del">
          <ac:chgData name="Larsen, Danielle" userId="b9058083-8ef6-4ffd-a7ba-52d3cbe8be1b" providerId="ADAL" clId="{E995BACB-3475-487A-A53F-879A4BEE37A8}" dt="2025-08-18T19:16:45.390" v="1178" actId="478"/>
          <ac:picMkLst>
            <pc:docMk/>
            <pc:sldMk cId="3073342499" sldId="358"/>
            <ac:picMk id="9" creationId="{219322DD-2303-09C6-7F7D-801022989F7D}"/>
          </ac:picMkLst>
        </pc:picChg>
        <pc:picChg chg="add del mod modCrop">
          <ac:chgData name="Larsen, Danielle" userId="b9058083-8ef6-4ffd-a7ba-52d3cbe8be1b" providerId="ADAL" clId="{E995BACB-3475-487A-A53F-879A4BEE37A8}" dt="2025-08-20T20:02:31.157" v="4753" actId="478"/>
          <ac:picMkLst>
            <pc:docMk/>
            <pc:sldMk cId="3073342499" sldId="358"/>
            <ac:picMk id="9" creationId="{6A823780-FA24-3053-8CF7-350EE9050A0B}"/>
          </ac:picMkLst>
        </pc:picChg>
        <pc:picChg chg="add del mod">
          <ac:chgData name="Larsen, Danielle" userId="b9058083-8ef6-4ffd-a7ba-52d3cbe8be1b" providerId="ADAL" clId="{E995BACB-3475-487A-A53F-879A4BEE37A8}" dt="2025-08-20T20:03:03.553" v="4759" actId="478"/>
          <ac:picMkLst>
            <pc:docMk/>
            <pc:sldMk cId="3073342499" sldId="358"/>
            <ac:picMk id="2050" creationId="{7C110848-B564-8A18-D609-392C0C1DD5CF}"/>
          </ac:picMkLst>
        </pc:picChg>
        <pc:cxnChg chg="del mod">
          <ac:chgData name="Larsen, Danielle" userId="b9058083-8ef6-4ffd-a7ba-52d3cbe8be1b" providerId="ADAL" clId="{E995BACB-3475-487A-A53F-879A4BEE37A8}" dt="2025-08-18T19:16:45.390" v="1178" actId="478"/>
          <ac:cxnSpMkLst>
            <pc:docMk/>
            <pc:sldMk cId="3073342499" sldId="358"/>
            <ac:cxnSpMk id="15" creationId="{F7653021-D27E-3887-F439-B8BE96715405}"/>
          </ac:cxnSpMkLst>
        </pc:cxnChg>
        <pc:cxnChg chg="del mod">
          <ac:chgData name="Larsen, Danielle" userId="b9058083-8ef6-4ffd-a7ba-52d3cbe8be1b" providerId="ADAL" clId="{E995BACB-3475-487A-A53F-879A4BEE37A8}" dt="2025-08-18T19:16:45.390" v="1178" actId="478"/>
          <ac:cxnSpMkLst>
            <pc:docMk/>
            <pc:sldMk cId="3073342499" sldId="358"/>
            <ac:cxnSpMk id="19" creationId="{83DA679A-479E-A25C-B6D5-4416B0EDCE84}"/>
          </ac:cxnSpMkLst>
        </pc:cxnChg>
        <pc:cxnChg chg="del mod">
          <ac:chgData name="Larsen, Danielle" userId="b9058083-8ef6-4ffd-a7ba-52d3cbe8be1b" providerId="ADAL" clId="{E995BACB-3475-487A-A53F-879A4BEE37A8}" dt="2025-08-18T19:16:45.390" v="1178" actId="478"/>
          <ac:cxnSpMkLst>
            <pc:docMk/>
            <pc:sldMk cId="3073342499" sldId="358"/>
            <ac:cxnSpMk id="24" creationId="{7E700DC8-D7B7-23AB-6842-8ED593FE51C0}"/>
          </ac:cxnSpMkLst>
        </pc:cxnChg>
        <pc:cxnChg chg="del mod">
          <ac:chgData name="Larsen, Danielle" userId="b9058083-8ef6-4ffd-a7ba-52d3cbe8be1b" providerId="ADAL" clId="{E995BACB-3475-487A-A53F-879A4BEE37A8}" dt="2025-08-18T19:16:45.390" v="1178" actId="478"/>
          <ac:cxnSpMkLst>
            <pc:docMk/>
            <pc:sldMk cId="3073342499" sldId="358"/>
            <ac:cxnSpMk id="25" creationId="{23F69597-B5AF-A486-E784-BA830AE9D8D2}"/>
          </ac:cxnSpMkLst>
        </pc:cxnChg>
        <pc:cxnChg chg="del mod">
          <ac:chgData name="Larsen, Danielle" userId="b9058083-8ef6-4ffd-a7ba-52d3cbe8be1b" providerId="ADAL" clId="{E995BACB-3475-487A-A53F-879A4BEE37A8}" dt="2025-08-18T19:16:45.390" v="1178" actId="478"/>
          <ac:cxnSpMkLst>
            <pc:docMk/>
            <pc:sldMk cId="3073342499" sldId="358"/>
            <ac:cxnSpMk id="26" creationId="{889B86E7-A337-CCA9-8E2D-A91AFDA34F93}"/>
          </ac:cxnSpMkLst>
        </pc:cxnChg>
        <pc:cxnChg chg="del mod">
          <ac:chgData name="Larsen, Danielle" userId="b9058083-8ef6-4ffd-a7ba-52d3cbe8be1b" providerId="ADAL" clId="{E995BACB-3475-487A-A53F-879A4BEE37A8}" dt="2025-08-18T19:16:45.390" v="1178" actId="478"/>
          <ac:cxnSpMkLst>
            <pc:docMk/>
            <pc:sldMk cId="3073342499" sldId="358"/>
            <ac:cxnSpMk id="37" creationId="{A16532C3-6CF8-02A5-7129-814C076F6689}"/>
          </ac:cxnSpMkLst>
        </pc:cxnChg>
        <pc:extLst>
          <p:ext xmlns:p="http://schemas.openxmlformats.org/presentationml/2006/main" uri="{D6D511B9-2390-475A-947B-AFAB55BFBCF1}">
            <pc226:cmChg xmlns:pc226="http://schemas.microsoft.com/office/powerpoint/2022/06/main/command" chg="add del">
              <pc226:chgData name="Larsen, Danielle" userId="b9058083-8ef6-4ffd-a7ba-52d3cbe8be1b" providerId="ADAL" clId="{E995BACB-3475-487A-A53F-879A4BEE37A8}" dt="2025-08-20T19:52:39.655" v="4715"/>
              <pc2:cmMkLst xmlns:pc2="http://schemas.microsoft.com/office/powerpoint/2019/9/main/command">
                <pc:docMk/>
                <pc:sldMk cId="3073342499" sldId="358"/>
                <pc2:cmMk id="{65A46974-66B3-46AB-84E5-F1AA03AC59B3}"/>
              </pc2:cmMkLst>
            </pc226:cmChg>
          </p:ext>
        </pc:extLst>
      </pc:sldChg>
      <pc:sldChg chg="addSp delSp modSp add mod">
        <pc:chgData name="Larsen, Danielle" userId="b9058083-8ef6-4ffd-a7ba-52d3cbe8be1b" providerId="ADAL" clId="{E995BACB-3475-487A-A53F-879A4BEE37A8}" dt="2025-08-18T21:11:15.921" v="3650" actId="123"/>
        <pc:sldMkLst>
          <pc:docMk/>
          <pc:sldMk cId="616762258" sldId="359"/>
        </pc:sldMkLst>
        <pc:spChg chg="add del mod">
          <ac:chgData name="Larsen, Danielle" userId="b9058083-8ef6-4ffd-a7ba-52d3cbe8be1b" providerId="ADAL" clId="{E995BACB-3475-487A-A53F-879A4BEE37A8}" dt="2025-08-18T19:23:39.534" v="1343" actId="478"/>
          <ac:spMkLst>
            <pc:docMk/>
            <pc:sldMk cId="616762258" sldId="359"/>
            <ac:spMk id="4" creationId="{E586043D-7AE8-DFD3-6DE0-12C7BA662B29}"/>
          </ac:spMkLst>
        </pc:spChg>
        <pc:spChg chg="add mod">
          <ac:chgData name="Larsen, Danielle" userId="b9058083-8ef6-4ffd-a7ba-52d3cbe8be1b" providerId="ADAL" clId="{E995BACB-3475-487A-A53F-879A4BEE37A8}" dt="2025-08-18T19:26:04.693" v="1455" actId="14100"/>
          <ac:spMkLst>
            <pc:docMk/>
            <pc:sldMk cId="616762258" sldId="359"/>
            <ac:spMk id="5" creationId="{5EA935B9-A60D-5CD7-4D95-7236A529273D}"/>
          </ac:spMkLst>
        </pc:spChg>
        <pc:spChg chg="add mod">
          <ac:chgData name="Larsen, Danielle" userId="b9058083-8ef6-4ffd-a7ba-52d3cbe8be1b" providerId="ADAL" clId="{E995BACB-3475-487A-A53F-879A4BEE37A8}" dt="2025-08-18T21:11:15.921" v="3650" actId="123"/>
          <ac:spMkLst>
            <pc:docMk/>
            <pc:sldMk cId="616762258" sldId="359"/>
            <ac:spMk id="6" creationId="{A552C828-68DE-5682-EEFD-E2E2BB455EE7}"/>
          </ac:spMkLst>
        </pc:spChg>
        <pc:spChg chg="add mod">
          <ac:chgData name="Larsen, Danielle" userId="b9058083-8ef6-4ffd-a7ba-52d3cbe8be1b" providerId="ADAL" clId="{E995BACB-3475-487A-A53F-879A4BEE37A8}" dt="2025-08-18T19:41:51.816" v="2137" actId="1076"/>
          <ac:spMkLst>
            <pc:docMk/>
            <pc:sldMk cId="616762258" sldId="359"/>
            <ac:spMk id="10" creationId="{01553CF0-F4EC-E6FB-6EC5-D082EC4873E7}"/>
          </ac:spMkLst>
        </pc:spChg>
        <pc:spChg chg="add mod">
          <ac:chgData name="Larsen, Danielle" userId="b9058083-8ef6-4ffd-a7ba-52d3cbe8be1b" providerId="ADAL" clId="{E995BACB-3475-487A-A53F-879A4BEE37A8}" dt="2025-08-18T19:42:35.380" v="2163" actId="20577"/>
          <ac:spMkLst>
            <pc:docMk/>
            <pc:sldMk cId="616762258" sldId="359"/>
            <ac:spMk id="11" creationId="{89B1C88C-65EF-4912-94A2-6CD7198C196C}"/>
          </ac:spMkLst>
        </pc:spChg>
        <pc:graphicFrameChg chg="add mod">
          <ac:chgData name="Larsen, Danielle" userId="b9058083-8ef6-4ffd-a7ba-52d3cbe8be1b" providerId="ADAL" clId="{E995BACB-3475-487A-A53F-879A4BEE37A8}" dt="2025-08-18T19:42:03.304" v="2140" actId="14100"/>
          <ac:graphicFrameMkLst>
            <pc:docMk/>
            <pc:sldMk cId="616762258" sldId="359"/>
            <ac:graphicFrameMk id="9" creationId="{E6482A25-C2A3-4513-9BCE-D37062C4E74F}"/>
          </ac:graphicFrameMkLst>
        </pc:graphicFrameChg>
        <pc:picChg chg="add del mod">
          <ac:chgData name="Larsen, Danielle" userId="b9058083-8ef6-4ffd-a7ba-52d3cbe8be1b" providerId="ADAL" clId="{E995BACB-3475-487A-A53F-879A4BEE37A8}" dt="2025-08-18T19:33:11.674" v="1863" actId="478"/>
          <ac:picMkLst>
            <pc:docMk/>
            <pc:sldMk cId="616762258" sldId="359"/>
            <ac:picMk id="7" creationId="{206D32DA-261C-0ED8-82BE-16CBB3AC7859}"/>
          </ac:picMkLst>
        </pc:picChg>
        <pc:picChg chg="add mod">
          <ac:chgData name="Larsen, Danielle" userId="b9058083-8ef6-4ffd-a7ba-52d3cbe8be1b" providerId="ADAL" clId="{E995BACB-3475-487A-A53F-879A4BEE37A8}" dt="2025-08-18T19:39:26.239" v="2081" actId="1076"/>
          <ac:picMkLst>
            <pc:docMk/>
            <pc:sldMk cId="616762258" sldId="359"/>
            <ac:picMk id="8" creationId="{C8C7144C-950A-08D6-2D60-D54896AA39D4}"/>
          </ac:picMkLst>
        </pc:picChg>
      </pc:sldChg>
      <pc:sldChg chg="addSp delSp modSp add mod">
        <pc:chgData name="Larsen, Danielle" userId="b9058083-8ef6-4ffd-a7ba-52d3cbe8be1b" providerId="ADAL" clId="{E995BACB-3475-487A-A53F-879A4BEE37A8}" dt="2025-08-20T17:38:17.920" v="4653" actId="1076"/>
        <pc:sldMkLst>
          <pc:docMk/>
          <pc:sldMk cId="1750221470" sldId="360"/>
        </pc:sldMkLst>
        <pc:spChg chg="add mod">
          <ac:chgData name="Larsen, Danielle" userId="b9058083-8ef6-4ffd-a7ba-52d3cbe8be1b" providerId="ADAL" clId="{E995BACB-3475-487A-A53F-879A4BEE37A8}" dt="2025-08-18T19:29:57.672" v="1799" actId="20577"/>
          <ac:spMkLst>
            <pc:docMk/>
            <pc:sldMk cId="1750221470" sldId="360"/>
            <ac:spMk id="4" creationId="{0E60AEBA-9A26-35E7-8312-E85E207A3685}"/>
          </ac:spMkLst>
        </pc:spChg>
        <pc:spChg chg="add mod">
          <ac:chgData name="Larsen, Danielle" userId="b9058083-8ef6-4ffd-a7ba-52d3cbe8be1b" providerId="ADAL" clId="{E995BACB-3475-487A-A53F-879A4BEE37A8}" dt="2025-08-18T21:10:55.708" v="3646" actId="123"/>
          <ac:spMkLst>
            <pc:docMk/>
            <pc:sldMk cId="1750221470" sldId="360"/>
            <ac:spMk id="5" creationId="{55F57CCD-6050-102E-7B33-12335764E491}"/>
          </ac:spMkLst>
        </pc:spChg>
        <pc:spChg chg="add del mod">
          <ac:chgData name="Larsen, Danielle" userId="b9058083-8ef6-4ffd-a7ba-52d3cbe8be1b" providerId="ADAL" clId="{E995BACB-3475-487A-A53F-879A4BEE37A8}" dt="2025-08-18T20:28:29.751" v="3354" actId="478"/>
          <ac:spMkLst>
            <pc:docMk/>
            <pc:sldMk cId="1750221470" sldId="360"/>
            <ac:spMk id="6" creationId="{03FBE606-435E-7694-9EC8-1819EC00A184}"/>
          </ac:spMkLst>
        </pc:spChg>
        <pc:spChg chg="add mod">
          <ac:chgData name="Larsen, Danielle" userId="b9058083-8ef6-4ffd-a7ba-52d3cbe8be1b" providerId="ADAL" clId="{E995BACB-3475-487A-A53F-879A4BEE37A8}" dt="2025-08-18T20:22:07.821" v="2878" actId="1076"/>
          <ac:spMkLst>
            <pc:docMk/>
            <pc:sldMk cId="1750221470" sldId="360"/>
            <ac:spMk id="25" creationId="{731875BF-43B1-F6CF-31CD-D9117ABA6408}"/>
          </ac:spMkLst>
        </pc:spChg>
        <pc:spChg chg="add mod">
          <ac:chgData name="Larsen, Danielle" userId="b9058083-8ef6-4ffd-a7ba-52d3cbe8be1b" providerId="ADAL" clId="{E995BACB-3475-487A-A53F-879A4BEE37A8}" dt="2025-08-18T20:22:34.588" v="2900" actId="1076"/>
          <ac:spMkLst>
            <pc:docMk/>
            <pc:sldMk cId="1750221470" sldId="360"/>
            <ac:spMk id="26" creationId="{079B0AF0-9585-3CAD-0058-A61A252DAA8F}"/>
          </ac:spMkLst>
        </pc:spChg>
        <pc:spChg chg="add mod">
          <ac:chgData name="Larsen, Danielle" userId="b9058083-8ef6-4ffd-a7ba-52d3cbe8be1b" providerId="ADAL" clId="{E995BACB-3475-487A-A53F-879A4BEE37A8}" dt="2025-08-18T20:22:59.702" v="2925" actId="20577"/>
          <ac:spMkLst>
            <pc:docMk/>
            <pc:sldMk cId="1750221470" sldId="360"/>
            <ac:spMk id="27" creationId="{CF64FB60-F02A-9AFD-4854-9885EECBF25C}"/>
          </ac:spMkLst>
        </pc:spChg>
        <pc:spChg chg="add mod">
          <ac:chgData name="Larsen, Danielle" userId="b9058083-8ef6-4ffd-a7ba-52d3cbe8be1b" providerId="ADAL" clId="{E995BACB-3475-487A-A53F-879A4BEE37A8}" dt="2025-08-18T20:23:17.373" v="2944" actId="20577"/>
          <ac:spMkLst>
            <pc:docMk/>
            <pc:sldMk cId="1750221470" sldId="360"/>
            <ac:spMk id="28" creationId="{79811780-C9E1-9543-FE98-E239644C2570}"/>
          </ac:spMkLst>
        </pc:spChg>
        <pc:spChg chg="add mod">
          <ac:chgData name="Larsen, Danielle" userId="b9058083-8ef6-4ffd-a7ba-52d3cbe8be1b" providerId="ADAL" clId="{E995BACB-3475-487A-A53F-879A4BEE37A8}" dt="2025-08-18T20:26:04.043" v="3090" actId="14100"/>
          <ac:spMkLst>
            <pc:docMk/>
            <pc:sldMk cId="1750221470" sldId="360"/>
            <ac:spMk id="29" creationId="{79A01577-AC3D-F080-8036-B30134F476C5}"/>
          </ac:spMkLst>
        </pc:spChg>
        <pc:spChg chg="add mod">
          <ac:chgData name="Larsen, Danielle" userId="b9058083-8ef6-4ffd-a7ba-52d3cbe8be1b" providerId="ADAL" clId="{E995BACB-3475-487A-A53F-879A4BEE37A8}" dt="2025-08-18T20:24:56.536" v="3015" actId="20577"/>
          <ac:spMkLst>
            <pc:docMk/>
            <pc:sldMk cId="1750221470" sldId="360"/>
            <ac:spMk id="30" creationId="{46156731-434F-1F6D-99C5-103917E3013D}"/>
          </ac:spMkLst>
        </pc:spChg>
        <pc:spChg chg="add mod">
          <ac:chgData name="Larsen, Danielle" userId="b9058083-8ef6-4ffd-a7ba-52d3cbe8be1b" providerId="ADAL" clId="{E995BACB-3475-487A-A53F-879A4BEE37A8}" dt="2025-08-18T20:25:08.186" v="3031" actId="20577"/>
          <ac:spMkLst>
            <pc:docMk/>
            <pc:sldMk cId="1750221470" sldId="360"/>
            <ac:spMk id="31" creationId="{81E3ADC7-7E9D-2CB4-7F69-23428B31D1C1}"/>
          </ac:spMkLst>
        </pc:spChg>
        <pc:spChg chg="add mod">
          <ac:chgData name="Larsen, Danielle" userId="b9058083-8ef6-4ffd-a7ba-52d3cbe8be1b" providerId="ADAL" clId="{E995BACB-3475-487A-A53F-879A4BEE37A8}" dt="2025-08-18T20:25:24.557" v="3054" actId="20577"/>
          <ac:spMkLst>
            <pc:docMk/>
            <pc:sldMk cId="1750221470" sldId="360"/>
            <ac:spMk id="32" creationId="{3195A5D4-2FD7-FF26-1A62-364CC75D9EED}"/>
          </ac:spMkLst>
        </pc:spChg>
        <pc:spChg chg="add mod">
          <ac:chgData name="Larsen, Danielle" userId="b9058083-8ef6-4ffd-a7ba-52d3cbe8be1b" providerId="ADAL" clId="{E995BACB-3475-487A-A53F-879A4BEE37A8}" dt="2025-08-18T20:25:59.052" v="3089" actId="14100"/>
          <ac:spMkLst>
            <pc:docMk/>
            <pc:sldMk cId="1750221470" sldId="360"/>
            <ac:spMk id="33" creationId="{14FF65AE-02F0-14C5-319A-ACCCD0838F3D}"/>
          </ac:spMkLst>
        </pc:spChg>
        <pc:spChg chg="add mod">
          <ac:chgData name="Larsen, Danielle" userId="b9058083-8ef6-4ffd-a7ba-52d3cbe8be1b" providerId="ADAL" clId="{E995BACB-3475-487A-A53F-879A4BEE37A8}" dt="2025-08-20T17:38:17.920" v="4653" actId="1076"/>
          <ac:spMkLst>
            <pc:docMk/>
            <pc:sldMk cId="1750221470" sldId="360"/>
            <ac:spMk id="34" creationId="{025FB31E-8CF4-663F-A9CE-37DD317068B9}"/>
          </ac:spMkLst>
        </pc:spChg>
        <pc:graphicFrameChg chg="add mod">
          <ac:chgData name="Larsen, Danielle" userId="b9058083-8ef6-4ffd-a7ba-52d3cbe8be1b" providerId="ADAL" clId="{E995BACB-3475-487A-A53F-879A4BEE37A8}" dt="2025-08-20T17:37:54.834" v="4650" actId="14100"/>
          <ac:graphicFrameMkLst>
            <pc:docMk/>
            <pc:sldMk cId="1750221470" sldId="360"/>
            <ac:graphicFrameMk id="6" creationId="{E17C5813-A8D7-2AC6-95CA-B03A02461716}"/>
          </ac:graphicFrameMkLst>
        </pc:graphicFrameChg>
        <pc:graphicFrameChg chg="add del mod">
          <ac:chgData name="Larsen, Danielle" userId="b9058083-8ef6-4ffd-a7ba-52d3cbe8be1b" providerId="ADAL" clId="{E995BACB-3475-487A-A53F-879A4BEE37A8}" dt="2025-08-20T17:38:01.897" v="4651" actId="478"/>
          <ac:graphicFrameMkLst>
            <pc:docMk/>
            <pc:sldMk cId="1750221470" sldId="360"/>
            <ac:graphicFrameMk id="35" creationId="{CB6B4AAD-E75A-5BCD-3CA6-E3D4B147C232}"/>
          </ac:graphicFrameMkLst>
        </pc:graphicFrameChg>
        <pc:picChg chg="add mod">
          <ac:chgData name="Larsen, Danielle" userId="b9058083-8ef6-4ffd-a7ba-52d3cbe8be1b" providerId="ADAL" clId="{E995BACB-3475-487A-A53F-879A4BEE37A8}" dt="2025-08-18T20:21:41.107" v="2845" actId="1076"/>
          <ac:picMkLst>
            <pc:docMk/>
            <pc:sldMk cId="1750221470" sldId="360"/>
            <ac:picMk id="8" creationId="{CD45C8B5-767E-BEC2-81DF-0DF2DE2867C7}"/>
          </ac:picMkLst>
        </pc:picChg>
        <pc:picChg chg="add mod">
          <ac:chgData name="Larsen, Danielle" userId="b9058083-8ef6-4ffd-a7ba-52d3cbe8be1b" providerId="ADAL" clId="{E995BACB-3475-487A-A53F-879A4BEE37A8}" dt="2025-08-18T20:21:41.107" v="2845" actId="1076"/>
          <ac:picMkLst>
            <pc:docMk/>
            <pc:sldMk cId="1750221470" sldId="360"/>
            <ac:picMk id="10" creationId="{BA3F1F6A-EF50-1D6D-7C94-CF38C94C34C6}"/>
          </ac:picMkLst>
        </pc:picChg>
        <pc:picChg chg="add mod">
          <ac:chgData name="Larsen, Danielle" userId="b9058083-8ef6-4ffd-a7ba-52d3cbe8be1b" providerId="ADAL" clId="{E995BACB-3475-487A-A53F-879A4BEE37A8}" dt="2025-08-18T20:21:41.107" v="2845" actId="1076"/>
          <ac:picMkLst>
            <pc:docMk/>
            <pc:sldMk cId="1750221470" sldId="360"/>
            <ac:picMk id="12" creationId="{F8DCF543-C6A8-1831-715F-75C0A344A440}"/>
          </ac:picMkLst>
        </pc:picChg>
        <pc:picChg chg="add mod">
          <ac:chgData name="Larsen, Danielle" userId="b9058083-8ef6-4ffd-a7ba-52d3cbe8be1b" providerId="ADAL" clId="{E995BACB-3475-487A-A53F-879A4BEE37A8}" dt="2025-08-18T20:21:41.107" v="2845" actId="1076"/>
          <ac:picMkLst>
            <pc:docMk/>
            <pc:sldMk cId="1750221470" sldId="360"/>
            <ac:picMk id="14" creationId="{ED303134-4C3E-73FB-0D57-70CC3521F4C9}"/>
          </ac:picMkLst>
        </pc:picChg>
        <pc:picChg chg="add mod">
          <ac:chgData name="Larsen, Danielle" userId="b9058083-8ef6-4ffd-a7ba-52d3cbe8be1b" providerId="ADAL" clId="{E995BACB-3475-487A-A53F-879A4BEE37A8}" dt="2025-08-18T20:21:41.107" v="2845" actId="1076"/>
          <ac:picMkLst>
            <pc:docMk/>
            <pc:sldMk cId="1750221470" sldId="360"/>
            <ac:picMk id="16" creationId="{50A8A0F8-209A-7BA5-2FC0-4205F77CA438}"/>
          </ac:picMkLst>
        </pc:picChg>
        <pc:picChg chg="add mod">
          <ac:chgData name="Larsen, Danielle" userId="b9058083-8ef6-4ffd-a7ba-52d3cbe8be1b" providerId="ADAL" clId="{E995BACB-3475-487A-A53F-879A4BEE37A8}" dt="2025-08-18T20:24:02.170" v="2983" actId="1076"/>
          <ac:picMkLst>
            <pc:docMk/>
            <pc:sldMk cId="1750221470" sldId="360"/>
            <ac:picMk id="18" creationId="{89DED7E7-6EB8-ED20-AD61-DC2124B3EEFA}"/>
          </ac:picMkLst>
        </pc:picChg>
        <pc:picChg chg="add mod">
          <ac:chgData name="Larsen, Danielle" userId="b9058083-8ef6-4ffd-a7ba-52d3cbe8be1b" providerId="ADAL" clId="{E995BACB-3475-487A-A53F-879A4BEE37A8}" dt="2025-08-18T20:24:10.902" v="2984" actId="1076"/>
          <ac:picMkLst>
            <pc:docMk/>
            <pc:sldMk cId="1750221470" sldId="360"/>
            <ac:picMk id="20" creationId="{16A19FE9-948F-169A-58B3-9D2BA04CA99E}"/>
          </ac:picMkLst>
        </pc:picChg>
        <pc:picChg chg="add mod">
          <ac:chgData name="Larsen, Danielle" userId="b9058083-8ef6-4ffd-a7ba-52d3cbe8be1b" providerId="ADAL" clId="{E995BACB-3475-487A-A53F-879A4BEE37A8}" dt="2025-08-18T20:24:24.039" v="2985" actId="1076"/>
          <ac:picMkLst>
            <pc:docMk/>
            <pc:sldMk cId="1750221470" sldId="360"/>
            <ac:picMk id="22" creationId="{9ACB5D08-C9F1-6D3E-1AB0-FFBC0FEDE24E}"/>
          </ac:picMkLst>
        </pc:picChg>
        <pc:picChg chg="add mod">
          <ac:chgData name="Larsen, Danielle" userId="b9058083-8ef6-4ffd-a7ba-52d3cbe8be1b" providerId="ADAL" clId="{E995BACB-3475-487A-A53F-879A4BEE37A8}" dt="2025-08-18T20:24:29.776" v="2986" actId="1076"/>
          <ac:picMkLst>
            <pc:docMk/>
            <pc:sldMk cId="1750221470" sldId="360"/>
            <ac:picMk id="24" creationId="{73237960-530A-22D1-A070-54EA6370B5F9}"/>
          </ac:picMkLst>
        </pc:picChg>
      </pc:sldChg>
      <pc:sldChg chg="addSp delSp modSp add mod">
        <pc:chgData name="Larsen, Danielle" userId="b9058083-8ef6-4ffd-a7ba-52d3cbe8be1b" providerId="ADAL" clId="{E995BACB-3475-487A-A53F-879A4BEE37A8}" dt="2025-08-19T12:20:42.026" v="4160" actId="1076"/>
        <pc:sldMkLst>
          <pc:docMk/>
          <pc:sldMk cId="2593850787" sldId="361"/>
        </pc:sldMkLst>
        <pc:spChg chg="mod">
          <ac:chgData name="Larsen, Danielle" userId="b9058083-8ef6-4ffd-a7ba-52d3cbe8be1b" providerId="ADAL" clId="{E995BACB-3475-487A-A53F-879A4BEE37A8}" dt="2025-08-18T19:30:18.551" v="1818" actId="20577"/>
          <ac:spMkLst>
            <pc:docMk/>
            <pc:sldMk cId="2593850787" sldId="361"/>
            <ac:spMk id="4" creationId="{0E60AEBA-9A26-35E7-8312-E85E207A3685}"/>
          </ac:spMkLst>
        </pc:spChg>
        <pc:spChg chg="add mod ord">
          <ac:chgData name="Larsen, Danielle" userId="b9058083-8ef6-4ffd-a7ba-52d3cbe8be1b" providerId="ADAL" clId="{E995BACB-3475-487A-A53F-879A4BEE37A8}" dt="2025-08-19T12:19:28.741" v="4159" actId="207"/>
          <ac:spMkLst>
            <pc:docMk/>
            <pc:sldMk cId="2593850787" sldId="361"/>
            <ac:spMk id="10" creationId="{12C9452C-AF37-424A-BE15-A5DA23E1B780}"/>
          </ac:spMkLst>
        </pc:spChg>
        <pc:spChg chg="add mod ord">
          <ac:chgData name="Larsen, Danielle" userId="b9058083-8ef6-4ffd-a7ba-52d3cbe8be1b" providerId="ADAL" clId="{E995BACB-3475-487A-A53F-879A4BEE37A8}" dt="2025-08-18T21:22:26.267" v="3729" actId="14100"/>
          <ac:spMkLst>
            <pc:docMk/>
            <pc:sldMk cId="2593850787" sldId="361"/>
            <ac:spMk id="11" creationId="{B5ADBC27-BF49-53B3-C6AC-4A3296E96BE2}"/>
          </ac:spMkLst>
        </pc:spChg>
        <pc:spChg chg="add mod ord">
          <ac:chgData name="Larsen, Danielle" userId="b9058083-8ef6-4ffd-a7ba-52d3cbe8be1b" providerId="ADAL" clId="{E995BACB-3475-487A-A53F-879A4BEE37A8}" dt="2025-08-18T21:22:31.199" v="3730" actId="14100"/>
          <ac:spMkLst>
            <pc:docMk/>
            <pc:sldMk cId="2593850787" sldId="361"/>
            <ac:spMk id="12" creationId="{FDF47320-24C6-CC1A-E766-36367A57AB83}"/>
          </ac:spMkLst>
        </pc:spChg>
        <pc:spChg chg="add del mod">
          <ac:chgData name="Larsen, Danielle" userId="b9058083-8ef6-4ffd-a7ba-52d3cbe8be1b" providerId="ADAL" clId="{E995BACB-3475-487A-A53F-879A4BEE37A8}" dt="2025-08-18T21:22:13.190" v="3727"/>
          <ac:spMkLst>
            <pc:docMk/>
            <pc:sldMk cId="2593850787" sldId="361"/>
            <ac:spMk id="13" creationId="{A56CA281-7175-0D5A-E86F-A3E1E83AB8F4}"/>
          </ac:spMkLst>
        </pc:spChg>
        <pc:spChg chg="add mod">
          <ac:chgData name="Larsen, Danielle" userId="b9058083-8ef6-4ffd-a7ba-52d3cbe8be1b" providerId="ADAL" clId="{E995BACB-3475-487A-A53F-879A4BEE37A8}" dt="2025-08-18T21:27:02.199" v="3901"/>
          <ac:spMkLst>
            <pc:docMk/>
            <pc:sldMk cId="2593850787" sldId="361"/>
            <ac:spMk id="14" creationId="{10F32E40-C4E5-BA8C-ED37-2BB7776919B6}"/>
          </ac:spMkLst>
        </pc:spChg>
        <pc:spChg chg="add mod">
          <ac:chgData name="Larsen, Danielle" userId="b9058083-8ef6-4ffd-a7ba-52d3cbe8be1b" providerId="ADAL" clId="{E995BACB-3475-487A-A53F-879A4BEE37A8}" dt="2025-08-18T21:29:20.858" v="4053" actId="113"/>
          <ac:spMkLst>
            <pc:docMk/>
            <pc:sldMk cId="2593850787" sldId="361"/>
            <ac:spMk id="15" creationId="{28EF5063-AD02-832B-2923-F0B203AE175D}"/>
          </ac:spMkLst>
        </pc:spChg>
        <pc:spChg chg="add mod">
          <ac:chgData name="Larsen, Danielle" userId="b9058083-8ef6-4ffd-a7ba-52d3cbe8be1b" providerId="ADAL" clId="{E995BACB-3475-487A-A53F-879A4BEE37A8}" dt="2025-08-18T21:30:38.006" v="4135" actId="5793"/>
          <ac:spMkLst>
            <pc:docMk/>
            <pc:sldMk cId="2593850787" sldId="361"/>
            <ac:spMk id="16" creationId="{46797885-AF14-DE91-D658-840E54DD307D}"/>
          </ac:spMkLst>
        </pc:spChg>
        <pc:spChg chg="add mod">
          <ac:chgData name="Larsen, Danielle" userId="b9058083-8ef6-4ffd-a7ba-52d3cbe8be1b" providerId="ADAL" clId="{E995BACB-3475-487A-A53F-879A4BEE37A8}" dt="2025-08-18T21:31:07.895" v="4144" actId="20577"/>
          <ac:spMkLst>
            <pc:docMk/>
            <pc:sldMk cId="2593850787" sldId="361"/>
            <ac:spMk id="17" creationId="{9ED04F28-04BF-7839-1F31-E521E6566C3E}"/>
          </ac:spMkLst>
        </pc:spChg>
        <pc:picChg chg="add mod">
          <ac:chgData name="Larsen, Danielle" userId="b9058083-8ef6-4ffd-a7ba-52d3cbe8be1b" providerId="ADAL" clId="{E995BACB-3475-487A-A53F-879A4BEE37A8}" dt="2025-08-18T21:21:55.310" v="3722" actId="1076"/>
          <ac:picMkLst>
            <pc:docMk/>
            <pc:sldMk cId="2593850787" sldId="361"/>
            <ac:picMk id="5" creationId="{1CB05583-D95C-48BD-D6C6-B3A3D560DD97}"/>
          </ac:picMkLst>
        </pc:picChg>
        <pc:picChg chg="add del mod">
          <ac:chgData name="Larsen, Danielle" userId="b9058083-8ef6-4ffd-a7ba-52d3cbe8be1b" providerId="ADAL" clId="{E995BACB-3475-487A-A53F-879A4BEE37A8}" dt="2025-08-18T21:18:59.486" v="3697" actId="478"/>
          <ac:picMkLst>
            <pc:docMk/>
            <pc:sldMk cId="2593850787" sldId="361"/>
            <ac:picMk id="6" creationId="{EE1F9EBB-F682-349B-09CC-89599A063CC6}"/>
          </ac:picMkLst>
        </pc:picChg>
        <pc:picChg chg="add del mod">
          <ac:chgData name="Larsen, Danielle" userId="b9058083-8ef6-4ffd-a7ba-52d3cbe8be1b" providerId="ADAL" clId="{E995BACB-3475-487A-A53F-879A4BEE37A8}" dt="2025-08-18T21:18:53.161" v="3695" actId="478"/>
          <ac:picMkLst>
            <pc:docMk/>
            <pc:sldMk cId="2593850787" sldId="361"/>
            <ac:picMk id="7" creationId="{8CA1452C-7555-9F4A-050F-459F81F721D5}"/>
          </ac:picMkLst>
        </pc:picChg>
        <pc:picChg chg="add mod">
          <ac:chgData name="Larsen, Danielle" userId="b9058083-8ef6-4ffd-a7ba-52d3cbe8be1b" providerId="ADAL" clId="{E995BACB-3475-487A-A53F-879A4BEE37A8}" dt="2025-08-18T21:21:48.152" v="3721" actId="1076"/>
          <ac:picMkLst>
            <pc:docMk/>
            <pc:sldMk cId="2593850787" sldId="361"/>
            <ac:picMk id="8" creationId="{23C5693E-0FCD-3460-61A4-AF3DFF7634C9}"/>
          </ac:picMkLst>
        </pc:picChg>
        <pc:picChg chg="add mod">
          <ac:chgData name="Larsen, Danielle" userId="b9058083-8ef6-4ffd-a7ba-52d3cbe8be1b" providerId="ADAL" clId="{E995BACB-3475-487A-A53F-879A4BEE37A8}" dt="2025-08-19T12:20:42.026" v="4160" actId="1076"/>
          <ac:picMkLst>
            <pc:docMk/>
            <pc:sldMk cId="2593850787" sldId="361"/>
            <ac:picMk id="9" creationId="{FA4F7BE7-6967-E0D4-6E83-C1424EE3AD92}"/>
          </ac:picMkLst>
        </pc:picChg>
      </pc:sldChg>
      <pc:sldChg chg="addSp modSp add del mod">
        <pc:chgData name="Larsen, Danielle" userId="b9058083-8ef6-4ffd-a7ba-52d3cbe8be1b" providerId="ADAL" clId="{E995BACB-3475-487A-A53F-879A4BEE37A8}" dt="2025-08-18T21:04:39.829" v="3643" actId="2696"/>
        <pc:sldMkLst>
          <pc:docMk/>
          <pc:sldMk cId="3328056820" sldId="362"/>
        </pc:sldMkLst>
        <pc:spChg chg="mod">
          <ac:chgData name="Larsen, Danielle" userId="b9058083-8ef6-4ffd-a7ba-52d3cbe8be1b" providerId="ADAL" clId="{E995BACB-3475-487A-A53F-879A4BEE37A8}" dt="2025-08-18T20:38:16.820" v="3367" actId="207"/>
          <ac:spMkLst>
            <pc:docMk/>
            <pc:sldMk cId="3328056820" sldId="362"/>
            <ac:spMk id="2" creationId="{2773AA2B-7A20-D44A-0186-07886D6ADFF8}"/>
          </ac:spMkLst>
        </pc:spChg>
        <pc:spChg chg="mod">
          <ac:chgData name="Larsen, Danielle" userId="b9058083-8ef6-4ffd-a7ba-52d3cbe8be1b" providerId="ADAL" clId="{E995BACB-3475-487A-A53F-879A4BEE37A8}" dt="2025-08-18T20:38:16.820" v="3367" actId="207"/>
          <ac:spMkLst>
            <pc:docMk/>
            <pc:sldMk cId="3328056820" sldId="362"/>
            <ac:spMk id="3" creationId="{1A18CDA5-317C-1076-94C0-54D0E63E095B}"/>
          </ac:spMkLst>
        </pc:spChg>
        <pc:spChg chg="mod">
          <ac:chgData name="Larsen, Danielle" userId="b9058083-8ef6-4ffd-a7ba-52d3cbe8be1b" providerId="ADAL" clId="{E995BACB-3475-487A-A53F-879A4BEE37A8}" dt="2025-08-18T19:30:34.705" v="1848" actId="20577"/>
          <ac:spMkLst>
            <pc:docMk/>
            <pc:sldMk cId="3328056820" sldId="362"/>
            <ac:spMk id="4" creationId="{0E60AEBA-9A26-35E7-8312-E85E207A3685}"/>
          </ac:spMkLst>
        </pc:spChg>
        <pc:spChg chg="add mod ord">
          <ac:chgData name="Larsen, Danielle" userId="b9058083-8ef6-4ffd-a7ba-52d3cbe8be1b" providerId="ADAL" clId="{E995BACB-3475-487A-A53F-879A4BEE37A8}" dt="2025-08-18T20:38:04.227" v="3365" actId="167"/>
          <ac:spMkLst>
            <pc:docMk/>
            <pc:sldMk cId="3328056820" sldId="362"/>
            <ac:spMk id="5" creationId="{7672F1C1-52F7-4531-9891-408EBDD9C747}"/>
          </ac:spMkLst>
        </pc:spChg>
        <pc:spChg chg="add mod">
          <ac:chgData name="Larsen, Danielle" userId="b9058083-8ef6-4ffd-a7ba-52d3cbe8be1b" providerId="ADAL" clId="{E995BACB-3475-487A-A53F-879A4BEE37A8}" dt="2025-08-18T20:38:50.312" v="3371" actId="14100"/>
          <ac:spMkLst>
            <pc:docMk/>
            <pc:sldMk cId="3328056820" sldId="362"/>
            <ac:spMk id="6" creationId="{147C7E84-99B3-0FBB-6A10-11DACBA1D486}"/>
          </ac:spMkLst>
        </pc:spChg>
        <pc:spChg chg="add mod">
          <ac:chgData name="Larsen, Danielle" userId="b9058083-8ef6-4ffd-a7ba-52d3cbe8be1b" providerId="ADAL" clId="{E995BACB-3475-487A-A53F-879A4BEE37A8}" dt="2025-08-18T20:46:40.915" v="3472" actId="14100"/>
          <ac:spMkLst>
            <pc:docMk/>
            <pc:sldMk cId="3328056820" sldId="362"/>
            <ac:spMk id="7" creationId="{9DAB9BA7-32F7-4694-9E53-9043E1732DC1}"/>
          </ac:spMkLst>
        </pc:spChg>
        <pc:spChg chg="add mod">
          <ac:chgData name="Larsen, Danielle" userId="b9058083-8ef6-4ffd-a7ba-52d3cbe8be1b" providerId="ADAL" clId="{E995BACB-3475-487A-A53F-879A4BEE37A8}" dt="2025-08-18T20:48:42.863" v="3497" actId="207"/>
          <ac:spMkLst>
            <pc:docMk/>
            <pc:sldMk cId="3328056820" sldId="362"/>
            <ac:spMk id="11" creationId="{68219948-1A1D-36F8-6558-428C1C88413E}"/>
          </ac:spMkLst>
        </pc:spChg>
        <pc:spChg chg="add mod">
          <ac:chgData name="Larsen, Danielle" userId="b9058083-8ef6-4ffd-a7ba-52d3cbe8be1b" providerId="ADAL" clId="{E995BACB-3475-487A-A53F-879A4BEE37A8}" dt="2025-08-18T20:50:58.974" v="3507" actId="20577"/>
          <ac:spMkLst>
            <pc:docMk/>
            <pc:sldMk cId="3328056820" sldId="362"/>
            <ac:spMk id="13" creationId="{123E57EA-CD46-E6D9-0C25-86D051A3AD09}"/>
          </ac:spMkLst>
        </pc:spChg>
        <pc:spChg chg="add mod">
          <ac:chgData name="Larsen, Danielle" userId="b9058083-8ef6-4ffd-a7ba-52d3cbe8be1b" providerId="ADAL" clId="{E995BACB-3475-487A-A53F-879A4BEE37A8}" dt="2025-08-18T20:50:46.927" v="3504" actId="1076"/>
          <ac:spMkLst>
            <pc:docMk/>
            <pc:sldMk cId="3328056820" sldId="362"/>
            <ac:spMk id="15" creationId="{0058CA95-66EC-D978-62F2-D1576FA6A22F}"/>
          </ac:spMkLst>
        </pc:spChg>
        <pc:spChg chg="add mod">
          <ac:chgData name="Larsen, Danielle" userId="b9058083-8ef6-4ffd-a7ba-52d3cbe8be1b" providerId="ADAL" clId="{E995BACB-3475-487A-A53F-879A4BEE37A8}" dt="2025-08-18T20:53:44.490" v="3520" actId="1076"/>
          <ac:spMkLst>
            <pc:docMk/>
            <pc:sldMk cId="3328056820" sldId="362"/>
            <ac:spMk id="16" creationId="{C4C7E8BE-B51C-47A8-5C1E-EA825CD16042}"/>
          </ac:spMkLst>
        </pc:spChg>
        <pc:spChg chg="add mod">
          <ac:chgData name="Larsen, Danielle" userId="b9058083-8ef6-4ffd-a7ba-52d3cbe8be1b" providerId="ADAL" clId="{E995BACB-3475-487A-A53F-879A4BEE37A8}" dt="2025-08-18T20:54:07.142" v="3525" actId="14100"/>
          <ac:spMkLst>
            <pc:docMk/>
            <pc:sldMk cId="3328056820" sldId="362"/>
            <ac:spMk id="17" creationId="{D8063D27-D4BA-A0F5-E8A6-ECCE233EB7D9}"/>
          </ac:spMkLst>
        </pc:spChg>
        <pc:picChg chg="add mod">
          <ac:chgData name="Larsen, Danielle" userId="b9058083-8ef6-4ffd-a7ba-52d3cbe8be1b" providerId="ADAL" clId="{E995BACB-3475-487A-A53F-879A4BEE37A8}" dt="2025-08-18T20:54:17.218" v="3526" actId="1076"/>
          <ac:picMkLst>
            <pc:docMk/>
            <pc:sldMk cId="3328056820" sldId="362"/>
            <ac:picMk id="8" creationId="{5A1FFD02-6CCE-59C0-FB18-B3739C061237}"/>
          </ac:picMkLst>
        </pc:picChg>
        <pc:picChg chg="add mod modCrop">
          <ac:chgData name="Larsen, Danielle" userId="b9058083-8ef6-4ffd-a7ba-52d3cbe8be1b" providerId="ADAL" clId="{E995BACB-3475-487A-A53F-879A4BEE37A8}" dt="2025-08-18T20:49:29.798" v="3499" actId="732"/>
          <ac:picMkLst>
            <pc:docMk/>
            <pc:sldMk cId="3328056820" sldId="362"/>
            <ac:picMk id="10" creationId="{3926203B-5A2A-3F47-CE9B-4E3240B0CF66}"/>
          </ac:picMkLst>
        </pc:picChg>
        <pc:picChg chg="add mod">
          <ac:chgData name="Larsen, Danielle" userId="b9058083-8ef6-4ffd-a7ba-52d3cbe8be1b" providerId="ADAL" clId="{E995BACB-3475-487A-A53F-879A4BEE37A8}" dt="2025-08-18T20:51:49.236" v="3508" actId="1076"/>
          <ac:picMkLst>
            <pc:docMk/>
            <pc:sldMk cId="3328056820" sldId="362"/>
            <ac:picMk id="12" creationId="{5ACC4F00-71D7-66FD-E2B0-9AB7D5758D1F}"/>
          </ac:picMkLst>
        </pc:picChg>
        <pc:picChg chg="add mod">
          <ac:chgData name="Larsen, Danielle" userId="b9058083-8ef6-4ffd-a7ba-52d3cbe8be1b" providerId="ADAL" clId="{E995BACB-3475-487A-A53F-879A4BEE37A8}" dt="2025-08-18T20:52:36.176" v="3510" actId="1076"/>
          <ac:picMkLst>
            <pc:docMk/>
            <pc:sldMk cId="3328056820" sldId="362"/>
            <ac:picMk id="14" creationId="{2F98A009-BAC0-7F70-4330-77D2FC17A90E}"/>
          </ac:picMkLst>
        </pc:picChg>
        <pc:picChg chg="add mod">
          <ac:chgData name="Larsen, Danielle" userId="b9058083-8ef6-4ffd-a7ba-52d3cbe8be1b" providerId="ADAL" clId="{E995BACB-3475-487A-A53F-879A4BEE37A8}" dt="2025-08-18T20:38:07.444" v="3366" actId="167"/>
          <ac:picMkLst>
            <pc:docMk/>
            <pc:sldMk cId="3328056820" sldId="362"/>
            <ac:picMk id="1026" creationId="{9F38884A-80DC-5DFA-661C-0900373ED30A}"/>
          </ac:picMkLst>
        </pc:picChg>
      </pc:sldChg>
      <pc:sldChg chg="addSp modSp add mod addCm modCm">
        <pc:chgData name="Larsen, Danielle" userId="b9058083-8ef6-4ffd-a7ba-52d3cbe8be1b" providerId="ADAL" clId="{E995BACB-3475-487A-A53F-879A4BEE37A8}" dt="2025-08-19T12:18:06.504" v="4156"/>
        <pc:sldMkLst>
          <pc:docMk/>
          <pc:sldMk cId="2092270723" sldId="363"/>
        </pc:sldMkLst>
        <pc:spChg chg="add mod">
          <ac:chgData name="Larsen, Danielle" userId="b9058083-8ef6-4ffd-a7ba-52d3cbe8be1b" providerId="ADAL" clId="{E995BACB-3475-487A-A53F-879A4BEE37A8}" dt="2025-08-18T19:43:13.130" v="2189" actId="20577"/>
          <ac:spMkLst>
            <pc:docMk/>
            <pc:sldMk cId="2092270723" sldId="363"/>
            <ac:spMk id="4" creationId="{1AB99D63-87C6-B948-362D-0025550725B4}"/>
          </ac:spMkLst>
        </pc:spChg>
        <pc:spChg chg="mod">
          <ac:chgData name="Larsen, Danielle" userId="b9058083-8ef6-4ffd-a7ba-52d3cbe8be1b" providerId="ADAL" clId="{E995BACB-3475-487A-A53F-879A4BEE37A8}" dt="2025-08-18T21:11:06.026" v="3648" actId="123"/>
          <ac:spMkLst>
            <pc:docMk/>
            <pc:sldMk cId="2092270723" sldId="363"/>
            <ac:spMk id="6" creationId="{A552C828-68DE-5682-EEFD-E2E2BB455EE7}"/>
          </ac:spMkLst>
        </pc:spChg>
        <pc:spChg chg="add mod">
          <ac:chgData name="Larsen, Danielle" userId="b9058083-8ef6-4ffd-a7ba-52d3cbe8be1b" providerId="ADAL" clId="{E995BACB-3475-487A-A53F-879A4BEE37A8}" dt="2025-08-18T19:44:02.944" v="2232" actId="20577"/>
          <ac:spMkLst>
            <pc:docMk/>
            <pc:sldMk cId="2092270723" sldId="363"/>
            <ac:spMk id="8" creationId="{7BE1F469-9317-0EBF-7B1C-4E0D41803316}"/>
          </ac:spMkLst>
        </pc:spChg>
        <pc:spChg chg="add mod">
          <ac:chgData name="Larsen, Danielle" userId="b9058083-8ef6-4ffd-a7ba-52d3cbe8be1b" providerId="ADAL" clId="{E995BACB-3475-487A-A53F-879A4BEE37A8}" dt="2025-08-18T21:11:09.198" v="3649" actId="123"/>
          <ac:spMkLst>
            <pc:docMk/>
            <pc:sldMk cId="2092270723" sldId="363"/>
            <ac:spMk id="9" creationId="{5BADADF2-849F-8DA0-81E4-DA56618F706D}"/>
          </ac:spMkLst>
        </pc:spChg>
        <pc:picChg chg="mod">
          <ac:chgData name="Larsen, Danielle" userId="b9058083-8ef6-4ffd-a7ba-52d3cbe8be1b" providerId="ADAL" clId="{E995BACB-3475-487A-A53F-879A4BEE37A8}" dt="2025-08-18T19:43:25.624" v="2191" actId="1076"/>
          <ac:picMkLst>
            <pc:docMk/>
            <pc:sldMk cId="2092270723" sldId="363"/>
            <ac:picMk id="7" creationId="{206D32DA-261C-0ED8-82BE-16CBB3AC7859}"/>
          </ac:picMkLst>
        </pc:picChg>
        <pc:extLst>
          <p:ext xmlns:p="http://schemas.openxmlformats.org/presentationml/2006/main" uri="{D6D511B9-2390-475A-947B-AFAB55BFBCF1}">
            <pc226:cmChg xmlns:pc226="http://schemas.microsoft.com/office/powerpoint/2022/06/main/command" chg="add mod">
              <pc226:chgData name="Larsen, Danielle" userId="b9058083-8ef6-4ffd-a7ba-52d3cbe8be1b" providerId="ADAL" clId="{E995BACB-3475-487A-A53F-879A4BEE37A8}" dt="2025-08-19T12:18:06.504" v="4156"/>
              <pc2:cmMkLst xmlns:pc2="http://schemas.microsoft.com/office/powerpoint/2019/9/main/command">
                <pc:docMk/>
                <pc:sldMk cId="2092270723" sldId="363"/>
                <pc2:cmMk id="{862F9BF0-090C-43A0-8268-23351E9C664B}"/>
              </pc2:cmMkLst>
            </pc226:cmChg>
          </p:ext>
        </pc:extLst>
      </pc:sldChg>
      <pc:sldChg chg="addSp delSp modSp add mod">
        <pc:chgData name="Larsen, Danielle" userId="b9058083-8ef6-4ffd-a7ba-52d3cbe8be1b" providerId="ADAL" clId="{E995BACB-3475-487A-A53F-879A4BEE37A8}" dt="2025-08-18T21:36:06.725" v="4150" actId="14100"/>
        <pc:sldMkLst>
          <pc:docMk/>
          <pc:sldMk cId="3478472018" sldId="364"/>
        </pc:sldMkLst>
        <pc:spChg chg="mod">
          <ac:chgData name="Larsen, Danielle" userId="b9058083-8ef6-4ffd-a7ba-52d3cbe8be1b" providerId="ADAL" clId="{E995BACB-3475-487A-A53F-879A4BEE37A8}" dt="2025-08-18T21:36:01.853" v="4149" actId="14100"/>
          <ac:spMkLst>
            <pc:docMk/>
            <pc:sldMk cId="3478472018" sldId="364"/>
            <ac:spMk id="7" creationId="{9DAB9BA7-32F7-4694-9E53-9043E1732DC1}"/>
          </ac:spMkLst>
        </pc:spChg>
        <pc:spChg chg="mod">
          <ac:chgData name="Larsen, Danielle" userId="b9058083-8ef6-4ffd-a7ba-52d3cbe8be1b" providerId="ADAL" clId="{E995BACB-3475-487A-A53F-879A4BEE37A8}" dt="2025-08-18T21:04:22.657" v="3642" actId="1076"/>
          <ac:spMkLst>
            <pc:docMk/>
            <pc:sldMk cId="3478472018" sldId="364"/>
            <ac:spMk id="11" creationId="{68219948-1A1D-36F8-6558-428C1C88413E}"/>
          </ac:spMkLst>
        </pc:spChg>
        <pc:spChg chg="mod">
          <ac:chgData name="Larsen, Danielle" userId="b9058083-8ef6-4ffd-a7ba-52d3cbe8be1b" providerId="ADAL" clId="{E995BACB-3475-487A-A53F-879A4BEE37A8}" dt="2025-08-18T21:02:46.092" v="3635" actId="14100"/>
          <ac:spMkLst>
            <pc:docMk/>
            <pc:sldMk cId="3478472018" sldId="364"/>
            <ac:spMk id="13" creationId="{123E57EA-CD46-E6D9-0C25-86D051A3AD09}"/>
          </ac:spMkLst>
        </pc:spChg>
        <pc:spChg chg="mod">
          <ac:chgData name="Larsen, Danielle" userId="b9058083-8ef6-4ffd-a7ba-52d3cbe8be1b" providerId="ADAL" clId="{E995BACB-3475-487A-A53F-879A4BEE37A8}" dt="2025-08-18T21:04:00.697" v="3641" actId="14100"/>
          <ac:spMkLst>
            <pc:docMk/>
            <pc:sldMk cId="3478472018" sldId="364"/>
            <ac:spMk id="15" creationId="{0058CA95-66EC-D978-62F2-D1576FA6A22F}"/>
          </ac:spMkLst>
        </pc:spChg>
        <pc:spChg chg="del">
          <ac:chgData name="Larsen, Danielle" userId="b9058083-8ef6-4ffd-a7ba-52d3cbe8be1b" providerId="ADAL" clId="{E995BACB-3475-487A-A53F-879A4BEE37A8}" dt="2025-08-18T20:57:06.578" v="3547" actId="478"/>
          <ac:spMkLst>
            <pc:docMk/>
            <pc:sldMk cId="3478472018" sldId="364"/>
            <ac:spMk id="16" creationId="{C4C7E8BE-B51C-47A8-5C1E-EA825CD16042}"/>
          </ac:spMkLst>
        </pc:spChg>
        <pc:spChg chg="del">
          <ac:chgData name="Larsen, Danielle" userId="b9058083-8ef6-4ffd-a7ba-52d3cbe8be1b" providerId="ADAL" clId="{E995BACB-3475-487A-A53F-879A4BEE37A8}" dt="2025-08-18T20:57:05.703" v="3546" actId="478"/>
          <ac:spMkLst>
            <pc:docMk/>
            <pc:sldMk cId="3478472018" sldId="364"/>
            <ac:spMk id="17" creationId="{D8063D27-D4BA-A0F5-E8A6-ECCE233EB7D9}"/>
          </ac:spMkLst>
        </pc:spChg>
        <pc:picChg chg="mod">
          <ac:chgData name="Larsen, Danielle" userId="b9058083-8ef6-4ffd-a7ba-52d3cbe8be1b" providerId="ADAL" clId="{E995BACB-3475-487A-A53F-879A4BEE37A8}" dt="2025-08-18T21:36:06.725" v="4150" actId="14100"/>
          <ac:picMkLst>
            <pc:docMk/>
            <pc:sldMk cId="3478472018" sldId="364"/>
            <ac:picMk id="8" creationId="{5A1FFD02-6CCE-59C0-FB18-B3739C061237}"/>
          </ac:picMkLst>
        </pc:picChg>
        <pc:picChg chg="mod modCrop">
          <ac:chgData name="Larsen, Danielle" userId="b9058083-8ef6-4ffd-a7ba-52d3cbe8be1b" providerId="ADAL" clId="{E995BACB-3475-487A-A53F-879A4BEE37A8}" dt="2025-08-18T21:04:22.657" v="3642" actId="1076"/>
          <ac:picMkLst>
            <pc:docMk/>
            <pc:sldMk cId="3478472018" sldId="364"/>
            <ac:picMk id="10" creationId="{3926203B-5A2A-3F47-CE9B-4E3240B0CF66}"/>
          </ac:picMkLst>
        </pc:picChg>
        <pc:picChg chg="mod modCrop">
          <ac:chgData name="Larsen, Danielle" userId="b9058083-8ef6-4ffd-a7ba-52d3cbe8be1b" providerId="ADAL" clId="{E995BACB-3475-487A-A53F-879A4BEE37A8}" dt="2025-08-18T21:02:33.458" v="3633" actId="14100"/>
          <ac:picMkLst>
            <pc:docMk/>
            <pc:sldMk cId="3478472018" sldId="364"/>
            <ac:picMk id="12" creationId="{5ACC4F00-71D7-66FD-E2B0-9AB7D5758D1F}"/>
          </ac:picMkLst>
        </pc:picChg>
        <pc:picChg chg="del mod">
          <ac:chgData name="Larsen, Danielle" userId="b9058083-8ef6-4ffd-a7ba-52d3cbe8be1b" providerId="ADAL" clId="{E995BACB-3475-487A-A53F-879A4BEE37A8}" dt="2025-08-18T21:01:13.716" v="3626" actId="478"/>
          <ac:picMkLst>
            <pc:docMk/>
            <pc:sldMk cId="3478472018" sldId="364"/>
            <ac:picMk id="14" creationId="{2F98A009-BAC0-7F70-4330-77D2FC17A90E}"/>
          </ac:picMkLst>
        </pc:picChg>
        <pc:picChg chg="add mod ord">
          <ac:chgData name="Larsen, Danielle" userId="b9058083-8ef6-4ffd-a7ba-52d3cbe8be1b" providerId="ADAL" clId="{E995BACB-3475-487A-A53F-879A4BEE37A8}" dt="2025-08-18T21:01:11.976" v="3625" actId="1076"/>
          <ac:picMkLst>
            <pc:docMk/>
            <pc:sldMk cId="3478472018" sldId="364"/>
            <ac:picMk id="18" creationId="{1DE5F104-A5BF-AC09-9D26-B4D0DA56262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pw_working\bvw_americas\d1540297\17-0007-UT_WRF%20Consolidation%20Scoring%20Criteria_Updat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mi107427\AppData\Local\Microsoft\Windows\INetCache\Content.Outlook\GB081YEL\17-0007-UT%20Clearwater%20WRF%20Master%20Plan%20-%20Task%203.1%20NEWRF%20Asset%20Risk%20Assessment_DRAF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blackandveatch.sharepoint.com/sites/ClearwaterWRFMasterPlan-Task4TechnicalMemorandum/Shared%20Documents/Task%205/Task%205.2%20BV%20iCIP/408831%20Clearwater%20MP%20-%20Task%205.2%20BV%20iCIP%20-%20Alt%203.xlsm"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7-C514-474A-8A6C-605499758997}"/>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1-C514-474A-8A6C-605499758997}"/>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6-C514-474A-8A6C-605499758997}"/>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5-C514-474A-8A6C-605499758997}"/>
              </c:ext>
            </c:extLst>
          </c:dPt>
          <c:dPt>
            <c:idx val="4"/>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4-C514-474A-8A6C-605499758997}"/>
              </c:ext>
            </c:extLst>
          </c:dPt>
          <c:dPt>
            <c:idx val="5"/>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C514-474A-8A6C-605499758997}"/>
              </c:ext>
            </c:extLst>
          </c:dPt>
          <c:dLbls>
            <c:spPr>
              <a:solidFill>
                <a:schemeClr val="bg1">
                  <a:alpha val="44000"/>
                </a:schemeClr>
              </a:solid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 Scoring'!$AP$3:$AU$3</c:f>
              <c:strCache>
                <c:ptCount val="6"/>
                <c:pt idx="0">
                  <c:v>#1</c:v>
                </c:pt>
                <c:pt idx="1">
                  <c:v>#2</c:v>
                </c:pt>
                <c:pt idx="2">
                  <c:v>#3</c:v>
                </c:pt>
                <c:pt idx="3">
                  <c:v>#4</c:v>
                </c:pt>
                <c:pt idx="4">
                  <c:v>#5</c:v>
                </c:pt>
                <c:pt idx="5">
                  <c:v>#6</c:v>
                </c:pt>
              </c:strCache>
            </c:strRef>
          </c:cat>
          <c:val>
            <c:numRef>
              <c:f>'Final Scoring'!$AP$12:$AU$12</c:f>
              <c:numCache>
                <c:formatCode>0.00</c:formatCode>
                <c:ptCount val="6"/>
                <c:pt idx="0">
                  <c:v>1.4116666666666666</c:v>
                </c:pt>
                <c:pt idx="1">
                  <c:v>2.4333333333333331</c:v>
                </c:pt>
                <c:pt idx="2">
                  <c:v>1.8133333333333332</c:v>
                </c:pt>
                <c:pt idx="3">
                  <c:v>2.141111111111111</c:v>
                </c:pt>
                <c:pt idx="4">
                  <c:v>2.3611111111111116</c:v>
                </c:pt>
                <c:pt idx="5" formatCode="General">
                  <c:v>2.37</c:v>
                </c:pt>
              </c:numCache>
            </c:numRef>
          </c:val>
          <c:extLst>
            <c:ext xmlns:c16="http://schemas.microsoft.com/office/drawing/2014/chart" uri="{C3380CC4-5D6E-409C-BE32-E72D297353CC}">
              <c16:uniqueId val="{00000002-C514-474A-8A6C-605499758997}"/>
            </c:ext>
          </c:extLst>
        </c:ser>
        <c:dLbls>
          <c:showLegendKey val="0"/>
          <c:showVal val="0"/>
          <c:showCatName val="0"/>
          <c:showSerName val="0"/>
          <c:showPercent val="0"/>
          <c:showBubbleSize val="0"/>
        </c:dLbls>
        <c:gapWidth val="219"/>
        <c:overlap val="-27"/>
        <c:axId val="900124704"/>
        <c:axId val="900126344"/>
      </c:barChart>
      <c:catAx>
        <c:axId val="9001247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Scenario #</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00126344"/>
        <c:crosses val="autoZero"/>
        <c:auto val="1"/>
        <c:lblAlgn val="ctr"/>
        <c:lblOffset val="100"/>
        <c:noMultiLvlLbl val="0"/>
      </c:catAx>
      <c:valAx>
        <c:axId val="900126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Average Score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001247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2"/>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 for TM'!$C$7:$C$13</c:f>
              <c:strCache>
                <c:ptCount val="7"/>
                <c:pt idx="0">
                  <c:v>0-5</c:v>
                </c:pt>
                <c:pt idx="1">
                  <c:v>6-10</c:v>
                </c:pt>
                <c:pt idx="2">
                  <c:v>11-15</c:v>
                </c:pt>
                <c:pt idx="3">
                  <c:v>16-20</c:v>
                </c:pt>
                <c:pt idx="4">
                  <c:v>21-25</c:v>
                </c:pt>
                <c:pt idx="5">
                  <c:v>26-30</c:v>
                </c:pt>
                <c:pt idx="6">
                  <c:v>30+</c:v>
                </c:pt>
              </c:strCache>
            </c:strRef>
          </c:cat>
          <c:val>
            <c:numRef>
              <c:f>'Graphs for TM'!$D$7:$D$13</c:f>
              <c:numCache>
                <c:formatCode>General</c:formatCode>
                <c:ptCount val="7"/>
                <c:pt idx="0">
                  <c:v>178</c:v>
                </c:pt>
                <c:pt idx="1">
                  <c:v>147</c:v>
                </c:pt>
                <c:pt idx="2">
                  <c:v>85</c:v>
                </c:pt>
                <c:pt idx="3">
                  <c:v>10</c:v>
                </c:pt>
                <c:pt idx="4">
                  <c:v>1</c:v>
                </c:pt>
                <c:pt idx="5">
                  <c:v>6</c:v>
                </c:pt>
                <c:pt idx="6">
                  <c:v>3</c:v>
                </c:pt>
              </c:numCache>
            </c:numRef>
          </c:val>
          <c:extLst>
            <c:ext xmlns:c16="http://schemas.microsoft.com/office/drawing/2014/chart" uri="{C3380CC4-5D6E-409C-BE32-E72D297353CC}">
              <c16:uniqueId val="{00000000-9AE3-40B2-ABDF-88F3D9F1BB77}"/>
            </c:ext>
          </c:extLst>
        </c:ser>
        <c:dLbls>
          <c:dLblPos val="outEnd"/>
          <c:showLegendKey val="0"/>
          <c:showVal val="1"/>
          <c:showCatName val="0"/>
          <c:showSerName val="0"/>
          <c:showPercent val="0"/>
          <c:showBubbleSize val="0"/>
        </c:dLbls>
        <c:gapWidth val="219"/>
        <c:overlap val="-27"/>
        <c:axId val="927434496"/>
        <c:axId val="927428264"/>
      </c:barChart>
      <c:catAx>
        <c:axId val="92743449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mn-cs"/>
                  </a:defRPr>
                </a:pPr>
                <a:r>
                  <a:rPr lang="en-US" sz="1200" b="0" dirty="0">
                    <a:solidFill>
                      <a:schemeClr val="tx1"/>
                    </a:solidFill>
                    <a:latin typeface="Roboto" panose="02000000000000000000" pitchFamily="2" charset="0"/>
                    <a:ea typeface="Roboto" panose="02000000000000000000" pitchFamily="2" charset="0"/>
                  </a:rPr>
                  <a:t>Remaining Useful Life</a:t>
                </a:r>
                <a:r>
                  <a:rPr lang="en-US" sz="1200" b="0" baseline="0" dirty="0">
                    <a:solidFill>
                      <a:schemeClr val="tx1"/>
                    </a:solidFill>
                    <a:latin typeface="Roboto" panose="02000000000000000000" pitchFamily="2" charset="0"/>
                    <a:ea typeface="Roboto" panose="02000000000000000000" pitchFamily="2" charset="0"/>
                  </a:rPr>
                  <a:t> (Years)</a:t>
                </a:r>
                <a:endParaRPr lang="en-US" sz="1200" b="0" dirty="0">
                  <a:solidFill>
                    <a:schemeClr val="tx1"/>
                  </a:solidFill>
                  <a:latin typeface="Roboto" panose="02000000000000000000" pitchFamily="2" charset="0"/>
                  <a:ea typeface="Roboto" panose="02000000000000000000" pitchFamily="2" charset="0"/>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title>
        <c:numFmt formatCode="General" sourceLinked="1"/>
        <c:majorTickMark val="none"/>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crossAx val="927428264"/>
        <c:crosses val="autoZero"/>
        <c:auto val="1"/>
        <c:lblAlgn val="ctr"/>
        <c:lblOffset val="100"/>
        <c:noMultiLvlLbl val="0"/>
      </c:catAx>
      <c:valAx>
        <c:axId val="927428264"/>
        <c:scaling>
          <c:orientation val="minMax"/>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mn-cs"/>
                  </a:defRPr>
                </a:pPr>
                <a:r>
                  <a:rPr lang="en-US" sz="1200" b="0" dirty="0">
                    <a:solidFill>
                      <a:schemeClr val="tx1"/>
                    </a:solidFill>
                    <a:latin typeface="Roboto" panose="02000000000000000000" pitchFamily="2" charset="0"/>
                    <a:ea typeface="Roboto" panose="02000000000000000000" pitchFamily="2" charset="0"/>
                  </a:rPr>
                  <a:t>Number of Assets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crossAx val="9274344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[408831 Clearwater MP - Task 5.2 BV iCIP - Alt 3.xlsm]CFData!PivotbyType</c:name>
    <c:fmtId val="-1"/>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CFData!$O$4:$O$5</c:f>
              <c:strCache>
                <c:ptCount val="1"/>
                <c:pt idx="0">
                  <c:v>Primary Treatment</c:v>
                </c:pt>
              </c:strCache>
            </c:strRef>
          </c:tx>
          <c:spPr>
            <a:solidFill>
              <a:schemeClr val="accent1"/>
            </a:solidFill>
            <a:ln>
              <a:noFill/>
            </a:ln>
            <a:effectLst/>
          </c:spPr>
          <c:invertIfNegative val="0"/>
          <c:cat>
            <c:strRef>
              <c:f>CFData!$N$6:$N$32</c:f>
              <c:strCach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strCache>
            </c:strRef>
          </c:cat>
          <c:val>
            <c:numRef>
              <c:f>CFData!$O$6:$O$32</c:f>
              <c:numCache>
                <c:formatCode>General</c:formatCode>
                <c:ptCount val="26"/>
                <c:pt idx="0">
                  <c:v>0</c:v>
                </c:pt>
                <c:pt idx="1">
                  <c:v>13560</c:v>
                </c:pt>
                <c:pt idx="2">
                  <c:v>13560</c:v>
                </c:pt>
                <c:pt idx="3">
                  <c:v>13560</c:v>
                </c:pt>
                <c:pt idx="4">
                  <c:v>13560</c:v>
                </c:pt>
                <c:pt idx="5">
                  <c:v>13560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numCache>
            </c:numRef>
          </c:val>
          <c:extLst>
            <c:ext xmlns:c16="http://schemas.microsoft.com/office/drawing/2014/chart" uri="{C3380CC4-5D6E-409C-BE32-E72D297353CC}">
              <c16:uniqueId val="{00000000-4C6F-4E83-A8F6-8793336A5B67}"/>
            </c:ext>
          </c:extLst>
        </c:ser>
        <c:ser>
          <c:idx val="1"/>
          <c:order val="1"/>
          <c:tx>
            <c:strRef>
              <c:f>CFData!$P$4:$P$5</c:f>
              <c:strCache>
                <c:ptCount val="1"/>
                <c:pt idx="0">
                  <c:v>Dewatering/Solids Handling</c:v>
                </c:pt>
              </c:strCache>
            </c:strRef>
          </c:tx>
          <c:spPr>
            <a:solidFill>
              <a:schemeClr val="accent2"/>
            </a:solidFill>
            <a:ln>
              <a:noFill/>
            </a:ln>
            <a:effectLst/>
          </c:spPr>
          <c:invertIfNegative val="0"/>
          <c:cat>
            <c:strRef>
              <c:f>CFData!$N$6:$N$32</c:f>
              <c:strCach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strCache>
            </c:strRef>
          </c:cat>
          <c:val>
            <c:numRef>
              <c:f>CFData!$P$6:$P$32</c:f>
              <c:numCache>
                <c:formatCode>General</c:formatCode>
                <c:ptCount val="26"/>
                <c:pt idx="0">
                  <c:v>0</c:v>
                </c:pt>
                <c:pt idx="1">
                  <c:v>3860560</c:v>
                </c:pt>
                <c:pt idx="2">
                  <c:v>3860560</c:v>
                </c:pt>
                <c:pt idx="3">
                  <c:v>3860560</c:v>
                </c:pt>
                <c:pt idx="4">
                  <c:v>3860560</c:v>
                </c:pt>
                <c:pt idx="5">
                  <c:v>3860560</c:v>
                </c:pt>
                <c:pt idx="6">
                  <c:v>379280</c:v>
                </c:pt>
                <c:pt idx="7">
                  <c:v>379280</c:v>
                </c:pt>
                <c:pt idx="8">
                  <c:v>379280</c:v>
                </c:pt>
                <c:pt idx="9">
                  <c:v>379280</c:v>
                </c:pt>
                <c:pt idx="10">
                  <c:v>379280</c:v>
                </c:pt>
                <c:pt idx="11">
                  <c:v>359120</c:v>
                </c:pt>
                <c:pt idx="12">
                  <c:v>359120</c:v>
                </c:pt>
                <c:pt idx="13">
                  <c:v>359120</c:v>
                </c:pt>
                <c:pt idx="14">
                  <c:v>359120</c:v>
                </c:pt>
                <c:pt idx="15">
                  <c:v>359120</c:v>
                </c:pt>
                <c:pt idx="16">
                  <c:v>339500</c:v>
                </c:pt>
                <c:pt idx="17">
                  <c:v>339500</c:v>
                </c:pt>
                <c:pt idx="18">
                  <c:v>339500</c:v>
                </c:pt>
                <c:pt idx="19">
                  <c:v>339500</c:v>
                </c:pt>
                <c:pt idx="20">
                  <c:v>339500</c:v>
                </c:pt>
                <c:pt idx="21">
                  <c:v>604220</c:v>
                </c:pt>
                <c:pt idx="22">
                  <c:v>604220</c:v>
                </c:pt>
                <c:pt idx="23">
                  <c:v>604220</c:v>
                </c:pt>
                <c:pt idx="24">
                  <c:v>604220</c:v>
                </c:pt>
                <c:pt idx="25">
                  <c:v>604220</c:v>
                </c:pt>
              </c:numCache>
            </c:numRef>
          </c:val>
          <c:extLst>
            <c:ext xmlns:c16="http://schemas.microsoft.com/office/drawing/2014/chart" uri="{C3380CC4-5D6E-409C-BE32-E72D297353CC}">
              <c16:uniqueId val="{00000001-4C6F-4E83-A8F6-8793336A5B67}"/>
            </c:ext>
          </c:extLst>
        </c:ser>
        <c:ser>
          <c:idx val="2"/>
          <c:order val="2"/>
          <c:tx>
            <c:strRef>
              <c:f>CFData!$Q$4:$Q$5</c:f>
              <c:strCache>
                <c:ptCount val="1"/>
                <c:pt idx="0">
                  <c:v>Digestion</c:v>
                </c:pt>
              </c:strCache>
            </c:strRef>
          </c:tx>
          <c:spPr>
            <a:solidFill>
              <a:schemeClr val="accent3"/>
            </a:solidFill>
            <a:ln>
              <a:noFill/>
            </a:ln>
            <a:effectLst/>
          </c:spPr>
          <c:invertIfNegative val="0"/>
          <c:cat>
            <c:strRef>
              <c:f>CFData!$N$6:$N$32</c:f>
              <c:strCach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strCache>
            </c:strRef>
          </c:cat>
          <c:val>
            <c:numRef>
              <c:f>CFData!$Q$6:$Q$32</c:f>
              <c:numCache>
                <c:formatCode>General</c:formatCode>
                <c:ptCount val="26"/>
                <c:pt idx="0">
                  <c:v>0</c:v>
                </c:pt>
                <c:pt idx="1">
                  <c:v>1786360</c:v>
                </c:pt>
                <c:pt idx="2">
                  <c:v>1786360</c:v>
                </c:pt>
                <c:pt idx="3">
                  <c:v>1786360</c:v>
                </c:pt>
                <c:pt idx="4">
                  <c:v>1786360</c:v>
                </c:pt>
                <c:pt idx="5">
                  <c:v>1786360</c:v>
                </c:pt>
                <c:pt idx="6">
                  <c:v>57860</c:v>
                </c:pt>
                <c:pt idx="7">
                  <c:v>57860</c:v>
                </c:pt>
                <c:pt idx="8">
                  <c:v>57860</c:v>
                </c:pt>
                <c:pt idx="9">
                  <c:v>57860</c:v>
                </c:pt>
                <c:pt idx="10">
                  <c:v>57860</c:v>
                </c:pt>
                <c:pt idx="11">
                  <c:v>0</c:v>
                </c:pt>
                <c:pt idx="12">
                  <c:v>0</c:v>
                </c:pt>
                <c:pt idx="13">
                  <c:v>0</c:v>
                </c:pt>
                <c:pt idx="14">
                  <c:v>0</c:v>
                </c:pt>
                <c:pt idx="15">
                  <c:v>0</c:v>
                </c:pt>
                <c:pt idx="16">
                  <c:v>108280</c:v>
                </c:pt>
                <c:pt idx="17">
                  <c:v>108280</c:v>
                </c:pt>
                <c:pt idx="18">
                  <c:v>108280</c:v>
                </c:pt>
                <c:pt idx="19">
                  <c:v>108280</c:v>
                </c:pt>
                <c:pt idx="20">
                  <c:v>108280</c:v>
                </c:pt>
                <c:pt idx="21">
                  <c:v>236040</c:v>
                </c:pt>
                <c:pt idx="22">
                  <c:v>236040</c:v>
                </c:pt>
                <c:pt idx="23">
                  <c:v>236040</c:v>
                </c:pt>
                <c:pt idx="24">
                  <c:v>236040</c:v>
                </c:pt>
                <c:pt idx="25">
                  <c:v>236040</c:v>
                </c:pt>
              </c:numCache>
            </c:numRef>
          </c:val>
          <c:extLst>
            <c:ext xmlns:c16="http://schemas.microsoft.com/office/drawing/2014/chart" uri="{C3380CC4-5D6E-409C-BE32-E72D297353CC}">
              <c16:uniqueId val="{00000002-4C6F-4E83-A8F6-8793336A5B67}"/>
            </c:ext>
          </c:extLst>
        </c:ser>
        <c:ser>
          <c:idx val="3"/>
          <c:order val="3"/>
          <c:tx>
            <c:strRef>
              <c:f>CFData!$R$4:$R$5</c:f>
              <c:strCache>
                <c:ptCount val="1"/>
                <c:pt idx="0">
                  <c:v>Tertiary Filtration</c:v>
                </c:pt>
              </c:strCache>
            </c:strRef>
          </c:tx>
          <c:spPr>
            <a:solidFill>
              <a:schemeClr val="accent4"/>
            </a:solidFill>
            <a:ln>
              <a:noFill/>
            </a:ln>
            <a:effectLst/>
          </c:spPr>
          <c:invertIfNegative val="0"/>
          <c:cat>
            <c:strRef>
              <c:f>CFData!$N$6:$N$32</c:f>
              <c:strCach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strCache>
            </c:strRef>
          </c:cat>
          <c:val>
            <c:numRef>
              <c:f>CFData!$R$6:$R$32</c:f>
              <c:numCache>
                <c:formatCode>General</c:formatCode>
                <c:ptCount val="26"/>
                <c:pt idx="0">
                  <c:v>0</c:v>
                </c:pt>
                <c:pt idx="1">
                  <c:v>1895040</c:v>
                </c:pt>
                <c:pt idx="2">
                  <c:v>1895040</c:v>
                </c:pt>
                <c:pt idx="3">
                  <c:v>1895040</c:v>
                </c:pt>
                <c:pt idx="4">
                  <c:v>1895040</c:v>
                </c:pt>
                <c:pt idx="5">
                  <c:v>1895040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numCache>
            </c:numRef>
          </c:val>
          <c:extLst>
            <c:ext xmlns:c16="http://schemas.microsoft.com/office/drawing/2014/chart" uri="{C3380CC4-5D6E-409C-BE32-E72D297353CC}">
              <c16:uniqueId val="{00000003-4C6F-4E83-A8F6-8793336A5B67}"/>
            </c:ext>
          </c:extLst>
        </c:ser>
        <c:ser>
          <c:idx val="4"/>
          <c:order val="4"/>
          <c:tx>
            <c:strRef>
              <c:f>CFData!$S$4:$S$5</c:f>
              <c:strCache>
                <c:ptCount val="1"/>
                <c:pt idx="0">
                  <c:v>Biological Treatment</c:v>
                </c:pt>
              </c:strCache>
            </c:strRef>
          </c:tx>
          <c:spPr>
            <a:solidFill>
              <a:schemeClr val="accent5"/>
            </a:solidFill>
            <a:ln>
              <a:noFill/>
            </a:ln>
            <a:effectLst/>
          </c:spPr>
          <c:invertIfNegative val="0"/>
          <c:cat>
            <c:strRef>
              <c:f>CFData!$N$6:$N$32</c:f>
              <c:strCach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strCache>
            </c:strRef>
          </c:cat>
          <c:val>
            <c:numRef>
              <c:f>CFData!$S$6:$S$32</c:f>
              <c:numCache>
                <c:formatCode>General</c:formatCode>
                <c:ptCount val="26"/>
                <c:pt idx="0">
                  <c:v>0</c:v>
                </c:pt>
                <c:pt idx="1">
                  <c:v>4197220</c:v>
                </c:pt>
                <c:pt idx="2">
                  <c:v>4197220</c:v>
                </c:pt>
                <c:pt idx="3">
                  <c:v>4197220</c:v>
                </c:pt>
                <c:pt idx="4">
                  <c:v>4197220</c:v>
                </c:pt>
                <c:pt idx="5">
                  <c:v>4197220</c:v>
                </c:pt>
                <c:pt idx="6">
                  <c:v>927960</c:v>
                </c:pt>
                <c:pt idx="7">
                  <c:v>927960</c:v>
                </c:pt>
                <c:pt idx="8">
                  <c:v>927960</c:v>
                </c:pt>
                <c:pt idx="9">
                  <c:v>927960</c:v>
                </c:pt>
                <c:pt idx="10">
                  <c:v>927960</c:v>
                </c:pt>
                <c:pt idx="11">
                  <c:v>4883780</c:v>
                </c:pt>
                <c:pt idx="12">
                  <c:v>4883780</c:v>
                </c:pt>
                <c:pt idx="13">
                  <c:v>4883780</c:v>
                </c:pt>
                <c:pt idx="14">
                  <c:v>4883780</c:v>
                </c:pt>
                <c:pt idx="15">
                  <c:v>4883780</c:v>
                </c:pt>
                <c:pt idx="16">
                  <c:v>0</c:v>
                </c:pt>
                <c:pt idx="17">
                  <c:v>0</c:v>
                </c:pt>
                <c:pt idx="18">
                  <c:v>0</c:v>
                </c:pt>
                <c:pt idx="19">
                  <c:v>0</c:v>
                </c:pt>
                <c:pt idx="20">
                  <c:v>0</c:v>
                </c:pt>
                <c:pt idx="21">
                  <c:v>313720</c:v>
                </c:pt>
                <c:pt idx="22">
                  <c:v>313720</c:v>
                </c:pt>
                <c:pt idx="23">
                  <c:v>313720</c:v>
                </c:pt>
                <c:pt idx="24">
                  <c:v>313720</c:v>
                </c:pt>
                <c:pt idx="25">
                  <c:v>313720</c:v>
                </c:pt>
              </c:numCache>
            </c:numRef>
          </c:val>
          <c:extLst>
            <c:ext xmlns:c16="http://schemas.microsoft.com/office/drawing/2014/chart" uri="{C3380CC4-5D6E-409C-BE32-E72D297353CC}">
              <c16:uniqueId val="{00000004-4C6F-4E83-A8F6-8793336A5B67}"/>
            </c:ext>
          </c:extLst>
        </c:ser>
        <c:ser>
          <c:idx val="5"/>
          <c:order val="5"/>
          <c:tx>
            <c:strRef>
              <c:f>CFData!$T$4:$T$5</c:f>
              <c:strCache>
                <c:ptCount val="1"/>
                <c:pt idx="0">
                  <c:v>Headworks/Flow EQ</c:v>
                </c:pt>
              </c:strCache>
            </c:strRef>
          </c:tx>
          <c:spPr>
            <a:solidFill>
              <a:schemeClr val="accent6"/>
            </a:solidFill>
            <a:ln>
              <a:noFill/>
            </a:ln>
            <a:effectLst/>
          </c:spPr>
          <c:invertIfNegative val="0"/>
          <c:cat>
            <c:strRef>
              <c:f>CFData!$N$6:$N$32</c:f>
              <c:strCach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strCache>
            </c:strRef>
          </c:cat>
          <c:val>
            <c:numRef>
              <c:f>CFData!$T$6:$T$32</c:f>
              <c:numCache>
                <c:formatCode>General</c:formatCode>
                <c:ptCount val="26"/>
                <c:pt idx="0">
                  <c:v>0</c:v>
                </c:pt>
                <c:pt idx="1">
                  <c:v>756300</c:v>
                </c:pt>
                <c:pt idx="2">
                  <c:v>756300</c:v>
                </c:pt>
                <c:pt idx="3">
                  <c:v>756300</c:v>
                </c:pt>
                <c:pt idx="4">
                  <c:v>756300</c:v>
                </c:pt>
                <c:pt idx="5">
                  <c:v>756300</c:v>
                </c:pt>
                <c:pt idx="6">
                  <c:v>614640</c:v>
                </c:pt>
                <c:pt idx="7">
                  <c:v>614640</c:v>
                </c:pt>
                <c:pt idx="8">
                  <c:v>614640</c:v>
                </c:pt>
                <c:pt idx="9">
                  <c:v>614640</c:v>
                </c:pt>
                <c:pt idx="10">
                  <c:v>614640</c:v>
                </c:pt>
                <c:pt idx="11">
                  <c:v>2333180</c:v>
                </c:pt>
                <c:pt idx="12">
                  <c:v>2333180</c:v>
                </c:pt>
                <c:pt idx="13">
                  <c:v>2333180</c:v>
                </c:pt>
                <c:pt idx="14">
                  <c:v>2333180</c:v>
                </c:pt>
                <c:pt idx="15">
                  <c:v>2333180</c:v>
                </c:pt>
                <c:pt idx="16">
                  <c:v>13000</c:v>
                </c:pt>
                <c:pt idx="17">
                  <c:v>13000</c:v>
                </c:pt>
                <c:pt idx="18">
                  <c:v>13000</c:v>
                </c:pt>
                <c:pt idx="19">
                  <c:v>13000</c:v>
                </c:pt>
                <c:pt idx="20">
                  <c:v>13000</c:v>
                </c:pt>
                <c:pt idx="21">
                  <c:v>0</c:v>
                </c:pt>
                <c:pt idx="22">
                  <c:v>0</c:v>
                </c:pt>
                <c:pt idx="23">
                  <c:v>0</c:v>
                </c:pt>
                <c:pt idx="24">
                  <c:v>0</c:v>
                </c:pt>
                <c:pt idx="25">
                  <c:v>0</c:v>
                </c:pt>
              </c:numCache>
            </c:numRef>
          </c:val>
          <c:extLst>
            <c:ext xmlns:c16="http://schemas.microsoft.com/office/drawing/2014/chart" uri="{C3380CC4-5D6E-409C-BE32-E72D297353CC}">
              <c16:uniqueId val="{00000005-4C6F-4E83-A8F6-8793336A5B67}"/>
            </c:ext>
          </c:extLst>
        </c:ser>
        <c:ser>
          <c:idx val="6"/>
          <c:order val="6"/>
          <c:tx>
            <c:strRef>
              <c:f>CFData!$U$4:$U$5</c:f>
              <c:strCache>
                <c:ptCount val="1"/>
                <c:pt idx="0">
                  <c:v>Chlorine Contact Basin &amp; Disposal</c:v>
                </c:pt>
              </c:strCache>
            </c:strRef>
          </c:tx>
          <c:spPr>
            <a:solidFill>
              <a:schemeClr val="accent1">
                <a:lumMod val="60000"/>
              </a:schemeClr>
            </a:solidFill>
            <a:ln>
              <a:noFill/>
            </a:ln>
            <a:effectLst/>
          </c:spPr>
          <c:invertIfNegative val="0"/>
          <c:cat>
            <c:strRef>
              <c:f>CFData!$N$6:$N$32</c:f>
              <c:strCach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strCache>
            </c:strRef>
          </c:cat>
          <c:val>
            <c:numRef>
              <c:f>CFData!$U$6:$U$32</c:f>
              <c:numCache>
                <c:formatCode>General</c:formatCode>
                <c:ptCount val="26"/>
                <c:pt idx="0">
                  <c:v>0</c:v>
                </c:pt>
                <c:pt idx="1">
                  <c:v>891700</c:v>
                </c:pt>
                <c:pt idx="2">
                  <c:v>891700</c:v>
                </c:pt>
                <c:pt idx="3">
                  <c:v>891700</c:v>
                </c:pt>
                <c:pt idx="4">
                  <c:v>891700</c:v>
                </c:pt>
                <c:pt idx="5">
                  <c:v>891700</c:v>
                </c:pt>
                <c:pt idx="6">
                  <c:v>2992660</c:v>
                </c:pt>
                <c:pt idx="7">
                  <c:v>2992660</c:v>
                </c:pt>
                <c:pt idx="8">
                  <c:v>2992660</c:v>
                </c:pt>
                <c:pt idx="9">
                  <c:v>2992660</c:v>
                </c:pt>
                <c:pt idx="10">
                  <c:v>2992660</c:v>
                </c:pt>
                <c:pt idx="11">
                  <c:v>134860</c:v>
                </c:pt>
                <c:pt idx="12">
                  <c:v>134860</c:v>
                </c:pt>
                <c:pt idx="13">
                  <c:v>134860</c:v>
                </c:pt>
                <c:pt idx="14">
                  <c:v>134860</c:v>
                </c:pt>
                <c:pt idx="15">
                  <c:v>134860</c:v>
                </c:pt>
                <c:pt idx="16">
                  <c:v>0</c:v>
                </c:pt>
                <c:pt idx="17">
                  <c:v>0</c:v>
                </c:pt>
                <c:pt idx="18">
                  <c:v>0</c:v>
                </c:pt>
                <c:pt idx="19">
                  <c:v>0</c:v>
                </c:pt>
                <c:pt idx="20">
                  <c:v>0</c:v>
                </c:pt>
                <c:pt idx="21">
                  <c:v>134860</c:v>
                </c:pt>
                <c:pt idx="22">
                  <c:v>134860</c:v>
                </c:pt>
                <c:pt idx="23">
                  <c:v>134860</c:v>
                </c:pt>
                <c:pt idx="24">
                  <c:v>134860</c:v>
                </c:pt>
                <c:pt idx="25">
                  <c:v>134860</c:v>
                </c:pt>
              </c:numCache>
            </c:numRef>
          </c:val>
          <c:extLst>
            <c:ext xmlns:c16="http://schemas.microsoft.com/office/drawing/2014/chart" uri="{C3380CC4-5D6E-409C-BE32-E72D297353CC}">
              <c16:uniqueId val="{00000006-4C6F-4E83-A8F6-8793336A5B67}"/>
            </c:ext>
          </c:extLst>
        </c:ser>
        <c:ser>
          <c:idx val="7"/>
          <c:order val="7"/>
          <c:tx>
            <c:strRef>
              <c:f>CFData!$V$4:$V$5</c:f>
              <c:strCache>
                <c:ptCount val="1"/>
                <c:pt idx="0">
                  <c:v>Expansion</c:v>
                </c:pt>
              </c:strCache>
            </c:strRef>
          </c:tx>
          <c:spPr>
            <a:solidFill>
              <a:schemeClr val="accent2">
                <a:lumMod val="60000"/>
              </a:schemeClr>
            </a:solidFill>
            <a:ln>
              <a:noFill/>
            </a:ln>
            <a:effectLst/>
          </c:spPr>
          <c:invertIfNegative val="0"/>
          <c:cat>
            <c:strRef>
              <c:f>CFData!$N$6:$N$32</c:f>
              <c:strCach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strCache>
            </c:strRef>
          </c:cat>
          <c:val>
            <c:numRef>
              <c:f>CFData!$V$6:$V$32</c:f>
              <c:numCache>
                <c:formatCode>General</c:formatCode>
                <c:ptCount val="26"/>
                <c:pt idx="0">
                  <c:v>0</c:v>
                </c:pt>
                <c:pt idx="1">
                  <c:v>9450700</c:v>
                </c:pt>
                <c:pt idx="2">
                  <c:v>9450700</c:v>
                </c:pt>
                <c:pt idx="3">
                  <c:v>0</c:v>
                </c:pt>
                <c:pt idx="4">
                  <c:v>69276600</c:v>
                </c:pt>
                <c:pt idx="5">
                  <c:v>69276600</c:v>
                </c:pt>
                <c:pt idx="6">
                  <c:v>69276600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numCache>
            </c:numRef>
          </c:val>
          <c:extLst>
            <c:ext xmlns:c16="http://schemas.microsoft.com/office/drawing/2014/chart" uri="{C3380CC4-5D6E-409C-BE32-E72D297353CC}">
              <c16:uniqueId val="{00000007-4C6F-4E83-A8F6-8793336A5B67}"/>
            </c:ext>
          </c:extLst>
        </c:ser>
        <c:dLbls>
          <c:showLegendKey val="0"/>
          <c:showVal val="0"/>
          <c:showCatName val="0"/>
          <c:showSerName val="0"/>
          <c:showPercent val="0"/>
          <c:showBubbleSize val="0"/>
        </c:dLbls>
        <c:gapWidth val="150"/>
        <c:overlap val="100"/>
        <c:axId val="996636192"/>
        <c:axId val="626555416"/>
      </c:barChart>
      <c:catAx>
        <c:axId val="99663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6555416"/>
        <c:crosses val="autoZero"/>
        <c:auto val="1"/>
        <c:lblAlgn val="ctr"/>
        <c:lblOffset val="100"/>
        <c:noMultiLvlLbl val="0"/>
      </c:catAx>
      <c:valAx>
        <c:axId val="62655541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Fiscal Year Cost ($M)</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t;999999]#,,&quot;M&quot;;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96636192"/>
        <c:crosses val="autoZero"/>
        <c:crossBetween val="between"/>
      </c:valAx>
      <c:spPr>
        <a:noFill/>
        <a:ln>
          <a:noFill/>
        </a:ln>
        <a:effectLst/>
      </c:spPr>
    </c:plotArea>
    <c:legend>
      <c:legendPos val="b"/>
      <c:layout>
        <c:manualLayout>
          <c:xMode val="edge"/>
          <c:yMode val="edge"/>
          <c:x val="2.3277162818415804E-2"/>
          <c:y val="0.81075088869038781"/>
          <c:w val="0.97558738128748412"/>
          <c:h val="0.1761241558776202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F663A4-FE96-4A5C-ABC2-435E77DD690D}" type="doc">
      <dgm:prSet loTypeId="urn:microsoft.com/office/officeart/2005/8/layout/vList3" loCatId="picture" qsTypeId="urn:microsoft.com/office/officeart/2005/8/quickstyle/simple5" qsCatId="simple" csTypeId="urn:microsoft.com/office/officeart/2005/8/colors/colorful5" csCatId="colorful" phldr="1"/>
      <dgm:spPr/>
    </dgm:pt>
    <dgm:pt modelId="{A2C27151-8409-414C-8C8A-C24131F20C51}">
      <dgm:prSet phldrT="[Text]"/>
      <dgm:spPr/>
      <dgm:t>
        <a:bodyPr/>
        <a:lstStyle/>
        <a:p>
          <a:r>
            <a:rPr lang="en-US" dirty="0">
              <a:latin typeface="Roboto" panose="02000000000000000000" pitchFamily="2" charset="0"/>
              <a:ea typeface="Roboto" panose="02000000000000000000" pitchFamily="2" charset="0"/>
            </a:rPr>
            <a:t>Service Reliability and Resiliency</a:t>
          </a:r>
        </a:p>
      </dgm:t>
    </dgm:pt>
    <dgm:pt modelId="{9CEF545B-8E22-417D-918B-E370188E51C0}" type="parTrans" cxnId="{C120DEFD-BC9F-4924-84A1-ED54C1F4B6D9}">
      <dgm:prSet/>
      <dgm:spPr/>
      <dgm:t>
        <a:bodyPr/>
        <a:lstStyle/>
        <a:p>
          <a:endParaRPr lang="en-US">
            <a:latin typeface="Roboto" panose="02000000000000000000" pitchFamily="2" charset="0"/>
            <a:ea typeface="Roboto" panose="02000000000000000000" pitchFamily="2" charset="0"/>
          </a:endParaRPr>
        </a:p>
      </dgm:t>
    </dgm:pt>
    <dgm:pt modelId="{E37E613E-77EF-4E5A-B07E-71F169AF77D0}" type="sibTrans" cxnId="{C120DEFD-BC9F-4924-84A1-ED54C1F4B6D9}">
      <dgm:prSet/>
      <dgm:spPr/>
      <dgm:t>
        <a:bodyPr/>
        <a:lstStyle/>
        <a:p>
          <a:endParaRPr lang="en-US">
            <a:latin typeface="Roboto" panose="02000000000000000000" pitchFamily="2" charset="0"/>
            <a:ea typeface="Roboto" panose="02000000000000000000" pitchFamily="2" charset="0"/>
          </a:endParaRPr>
        </a:p>
      </dgm:t>
    </dgm:pt>
    <dgm:pt modelId="{4834C56F-A83B-4942-AADD-71BE50447126}">
      <dgm:prSet phldrT="[Text]"/>
      <dgm:spPr/>
      <dgm:t>
        <a:bodyPr/>
        <a:lstStyle/>
        <a:p>
          <a:r>
            <a:rPr lang="en-US" dirty="0">
              <a:latin typeface="Roboto" panose="02000000000000000000" pitchFamily="2" charset="0"/>
              <a:ea typeface="Roboto" panose="02000000000000000000" pitchFamily="2" charset="0"/>
            </a:rPr>
            <a:t>Sustainability</a:t>
          </a:r>
        </a:p>
      </dgm:t>
    </dgm:pt>
    <dgm:pt modelId="{0C04A924-51CB-49A9-A692-94DE879531F2}" type="parTrans" cxnId="{19D0D3A4-2AB6-4481-A377-1C65D79D5F68}">
      <dgm:prSet/>
      <dgm:spPr/>
      <dgm:t>
        <a:bodyPr/>
        <a:lstStyle/>
        <a:p>
          <a:endParaRPr lang="en-US">
            <a:latin typeface="Roboto" panose="02000000000000000000" pitchFamily="2" charset="0"/>
            <a:ea typeface="Roboto" panose="02000000000000000000" pitchFamily="2" charset="0"/>
          </a:endParaRPr>
        </a:p>
      </dgm:t>
    </dgm:pt>
    <dgm:pt modelId="{CFE5EE72-8D50-4396-B32E-2E85C0BE40E1}" type="sibTrans" cxnId="{19D0D3A4-2AB6-4481-A377-1C65D79D5F68}">
      <dgm:prSet/>
      <dgm:spPr/>
      <dgm:t>
        <a:bodyPr/>
        <a:lstStyle/>
        <a:p>
          <a:endParaRPr lang="en-US">
            <a:latin typeface="Roboto" panose="02000000000000000000" pitchFamily="2" charset="0"/>
            <a:ea typeface="Roboto" panose="02000000000000000000" pitchFamily="2" charset="0"/>
          </a:endParaRPr>
        </a:p>
      </dgm:t>
    </dgm:pt>
    <dgm:pt modelId="{FC54D35D-7963-4208-96E7-FBEC7D077535}">
      <dgm:prSet phldrT="[Text]"/>
      <dgm:spPr/>
      <dgm:t>
        <a:bodyPr/>
        <a:lstStyle/>
        <a:p>
          <a:r>
            <a:rPr lang="en-US" dirty="0">
              <a:latin typeface="Roboto" panose="02000000000000000000" pitchFamily="2" charset="0"/>
              <a:ea typeface="Roboto" panose="02000000000000000000" pitchFamily="2" charset="0"/>
            </a:rPr>
            <a:t>Financial Responsibility</a:t>
          </a:r>
        </a:p>
      </dgm:t>
    </dgm:pt>
    <dgm:pt modelId="{8BDCA4D0-D618-4DE5-85A5-F549FC93240B}" type="parTrans" cxnId="{FC180E94-02ED-4676-AA35-528E65847B9C}">
      <dgm:prSet/>
      <dgm:spPr/>
      <dgm:t>
        <a:bodyPr/>
        <a:lstStyle/>
        <a:p>
          <a:endParaRPr lang="en-US">
            <a:latin typeface="Roboto" panose="02000000000000000000" pitchFamily="2" charset="0"/>
            <a:ea typeface="Roboto" panose="02000000000000000000" pitchFamily="2" charset="0"/>
          </a:endParaRPr>
        </a:p>
      </dgm:t>
    </dgm:pt>
    <dgm:pt modelId="{A52E7BB5-D304-4AA0-AD69-BBC960CEB5D7}" type="sibTrans" cxnId="{FC180E94-02ED-4676-AA35-528E65847B9C}">
      <dgm:prSet/>
      <dgm:spPr/>
      <dgm:t>
        <a:bodyPr/>
        <a:lstStyle/>
        <a:p>
          <a:endParaRPr lang="en-US">
            <a:latin typeface="Roboto" panose="02000000000000000000" pitchFamily="2" charset="0"/>
            <a:ea typeface="Roboto" panose="02000000000000000000" pitchFamily="2" charset="0"/>
          </a:endParaRPr>
        </a:p>
      </dgm:t>
    </dgm:pt>
    <dgm:pt modelId="{261F5F57-E52E-4DFE-9982-48CE3D0D6623}">
      <dgm:prSet phldrT="[Text]"/>
      <dgm:spPr/>
      <dgm:t>
        <a:bodyPr/>
        <a:lstStyle/>
        <a:p>
          <a:r>
            <a:rPr lang="en-US" dirty="0">
              <a:latin typeface="Roboto" panose="02000000000000000000" pitchFamily="2" charset="0"/>
              <a:ea typeface="Roboto" panose="02000000000000000000" pitchFamily="2" charset="0"/>
            </a:rPr>
            <a:t>Safety</a:t>
          </a:r>
        </a:p>
      </dgm:t>
    </dgm:pt>
    <dgm:pt modelId="{7659A6D0-81C2-4D4A-B0AC-5DA93F60AB9C}" type="parTrans" cxnId="{B96842ED-2E1B-47C1-9CAB-3D410A6160D3}">
      <dgm:prSet/>
      <dgm:spPr/>
      <dgm:t>
        <a:bodyPr/>
        <a:lstStyle/>
        <a:p>
          <a:endParaRPr lang="en-US">
            <a:latin typeface="Roboto" panose="02000000000000000000" pitchFamily="2" charset="0"/>
            <a:ea typeface="Roboto" panose="02000000000000000000" pitchFamily="2" charset="0"/>
          </a:endParaRPr>
        </a:p>
      </dgm:t>
    </dgm:pt>
    <dgm:pt modelId="{447CE4B8-8747-482C-84A4-11D6C5F8A3E8}" type="sibTrans" cxnId="{B96842ED-2E1B-47C1-9CAB-3D410A6160D3}">
      <dgm:prSet/>
      <dgm:spPr/>
      <dgm:t>
        <a:bodyPr/>
        <a:lstStyle/>
        <a:p>
          <a:endParaRPr lang="en-US">
            <a:latin typeface="Roboto" panose="02000000000000000000" pitchFamily="2" charset="0"/>
            <a:ea typeface="Roboto" panose="02000000000000000000" pitchFamily="2" charset="0"/>
          </a:endParaRPr>
        </a:p>
      </dgm:t>
    </dgm:pt>
    <dgm:pt modelId="{B6A07F48-0BBA-4666-AB6F-6BA4A23785A7}">
      <dgm:prSet phldrT="[Text]"/>
      <dgm:spPr/>
      <dgm:t>
        <a:bodyPr/>
        <a:lstStyle/>
        <a:p>
          <a:r>
            <a:rPr lang="en-US" dirty="0">
              <a:latin typeface="Roboto" panose="02000000000000000000" pitchFamily="2" charset="0"/>
              <a:ea typeface="Roboto" panose="02000000000000000000" pitchFamily="2" charset="0"/>
            </a:rPr>
            <a:t>Quality</a:t>
          </a:r>
        </a:p>
      </dgm:t>
    </dgm:pt>
    <dgm:pt modelId="{96231B59-D9E0-421E-BB1D-A1AA4EEED47F}" type="parTrans" cxnId="{CFDDDAFC-E18C-4BB9-95C1-85CA215843D7}">
      <dgm:prSet/>
      <dgm:spPr/>
      <dgm:t>
        <a:bodyPr/>
        <a:lstStyle/>
        <a:p>
          <a:endParaRPr lang="en-US">
            <a:latin typeface="Roboto" panose="02000000000000000000" pitchFamily="2" charset="0"/>
            <a:ea typeface="Roboto" panose="02000000000000000000" pitchFamily="2" charset="0"/>
          </a:endParaRPr>
        </a:p>
      </dgm:t>
    </dgm:pt>
    <dgm:pt modelId="{8BB37E1C-1D28-4B80-A3FB-B6E71718F67B}" type="sibTrans" cxnId="{CFDDDAFC-E18C-4BB9-95C1-85CA215843D7}">
      <dgm:prSet/>
      <dgm:spPr/>
      <dgm:t>
        <a:bodyPr/>
        <a:lstStyle/>
        <a:p>
          <a:endParaRPr lang="en-US">
            <a:latin typeface="Roboto" panose="02000000000000000000" pitchFamily="2" charset="0"/>
            <a:ea typeface="Roboto" panose="02000000000000000000" pitchFamily="2" charset="0"/>
          </a:endParaRPr>
        </a:p>
      </dgm:t>
    </dgm:pt>
    <dgm:pt modelId="{465D0CF3-E99A-42F4-9614-D51B99E50318}" type="pres">
      <dgm:prSet presAssocID="{16F663A4-FE96-4A5C-ABC2-435E77DD690D}" presName="linearFlow" presStyleCnt="0">
        <dgm:presLayoutVars>
          <dgm:dir/>
          <dgm:resizeHandles val="exact"/>
        </dgm:presLayoutVars>
      </dgm:prSet>
      <dgm:spPr/>
    </dgm:pt>
    <dgm:pt modelId="{E31A1431-71CC-4FBF-B7AE-DC95A762638E}" type="pres">
      <dgm:prSet presAssocID="{A2C27151-8409-414C-8C8A-C24131F20C51}" presName="composite" presStyleCnt="0"/>
      <dgm:spPr/>
    </dgm:pt>
    <dgm:pt modelId="{D99FC2F7-6BBA-4FB2-A140-4765968C7C7E}" type="pres">
      <dgm:prSet presAssocID="{A2C27151-8409-414C-8C8A-C24131F20C51}" presName="imgShp" presStyleLbl="fgImgPlace1" presStyleIdx="0" presStyleCnt="5"/>
      <dgm:spPr>
        <a:blipFill>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DBB4E0B-B964-455A-8037-FAB368913783}" type="pres">
      <dgm:prSet presAssocID="{A2C27151-8409-414C-8C8A-C24131F20C51}" presName="txShp" presStyleLbl="node1" presStyleIdx="0" presStyleCnt="5">
        <dgm:presLayoutVars>
          <dgm:bulletEnabled val="1"/>
        </dgm:presLayoutVars>
      </dgm:prSet>
      <dgm:spPr/>
    </dgm:pt>
    <dgm:pt modelId="{BE19BB5D-F131-45EE-8B49-593E9C137C51}" type="pres">
      <dgm:prSet presAssocID="{E37E613E-77EF-4E5A-B07E-71F169AF77D0}" presName="spacing" presStyleCnt="0"/>
      <dgm:spPr/>
    </dgm:pt>
    <dgm:pt modelId="{91C6546A-F6D3-4F40-9831-DB249B4A64DD}" type="pres">
      <dgm:prSet presAssocID="{4834C56F-A83B-4942-AADD-71BE50447126}" presName="composite" presStyleCnt="0"/>
      <dgm:spPr/>
    </dgm:pt>
    <dgm:pt modelId="{D4CB91DA-E5AE-4E23-A3AA-CCC68F5236EE}" type="pres">
      <dgm:prSet presAssocID="{4834C56F-A83B-4942-AADD-71BE50447126}" presName="imgShp" presStyleLbl="fgImgPlace1" presStyleIdx="1" presStyleCnt="5"/>
      <dgm:spPr>
        <a:blipFill>
          <a:blip xmlns:r="http://schemas.openxmlformats.org/officeDocument/2006/relationships" r:embed="rId2">
            <a:duotone>
              <a:schemeClr val="accent5">
                <a:hueOff val="-1682410"/>
                <a:satOff val="-5737"/>
                <a:lumOff val="-956"/>
                <a:alphaOff val="0"/>
                <a:shade val="20000"/>
                <a:satMod val="200000"/>
              </a:schemeClr>
              <a:schemeClr val="accent5">
                <a:hueOff val="-1682410"/>
                <a:satOff val="-5737"/>
                <a:lumOff val="-956"/>
                <a:alphaOff val="0"/>
                <a:tint val="12000"/>
                <a:satMod val="190000"/>
              </a:schemeClr>
            </a:duotone>
          </a:blip>
          <a:srcRect/>
          <a:stretch>
            <a:fillRect/>
          </a:stretch>
        </a:blipFill>
      </dgm:spPr>
    </dgm:pt>
    <dgm:pt modelId="{E2E4CB06-4794-47BA-9400-833BF3854C50}" type="pres">
      <dgm:prSet presAssocID="{4834C56F-A83B-4942-AADD-71BE50447126}" presName="txShp" presStyleLbl="node1" presStyleIdx="1" presStyleCnt="5">
        <dgm:presLayoutVars>
          <dgm:bulletEnabled val="1"/>
        </dgm:presLayoutVars>
      </dgm:prSet>
      <dgm:spPr/>
    </dgm:pt>
    <dgm:pt modelId="{8157C775-F792-4CED-87C1-523D207F8977}" type="pres">
      <dgm:prSet presAssocID="{CFE5EE72-8D50-4396-B32E-2E85C0BE40E1}" presName="spacing" presStyleCnt="0"/>
      <dgm:spPr/>
    </dgm:pt>
    <dgm:pt modelId="{6C0FB6B4-72F1-4ED9-A2CB-122A0CE7B819}" type="pres">
      <dgm:prSet presAssocID="{FC54D35D-7963-4208-96E7-FBEC7D077535}" presName="composite" presStyleCnt="0"/>
      <dgm:spPr/>
    </dgm:pt>
    <dgm:pt modelId="{73D527D3-C30E-4037-B572-996DBE8FC625}" type="pres">
      <dgm:prSet presAssocID="{FC54D35D-7963-4208-96E7-FBEC7D077535}" presName="imgShp" presStyleLbl="fgImgPlace1" presStyleIdx="2" presStyleCnt="5"/>
      <dgm:spPr>
        <a:blipFill>
          <a:blip xmlns:r="http://schemas.openxmlformats.org/officeDocument/2006/relationships" r:embed="rId3">
            <a:duotone>
              <a:schemeClr val="accent5">
                <a:hueOff val="-3364820"/>
                <a:satOff val="-11474"/>
                <a:lumOff val="-1911"/>
                <a:alphaOff val="0"/>
                <a:shade val="20000"/>
                <a:satMod val="200000"/>
              </a:schemeClr>
              <a:schemeClr val="accent5">
                <a:hueOff val="-3364820"/>
                <a:satOff val="-11474"/>
                <a:lumOff val="-1911"/>
                <a:alphaOff val="0"/>
                <a:tint val="12000"/>
                <a:satMod val="190000"/>
              </a:schemeClr>
            </a:duotone>
            <a:extLst>
              <a:ext uri="{28A0092B-C50C-407E-A947-70E740481C1C}">
                <a14:useLocalDpi xmlns:a14="http://schemas.microsoft.com/office/drawing/2010/main" val="0"/>
              </a:ext>
            </a:extLst>
          </a:blip>
          <a:srcRect/>
          <a:stretch>
            <a:fillRect l="-6000" r="-6000"/>
          </a:stretch>
        </a:blipFill>
      </dgm:spPr>
    </dgm:pt>
    <dgm:pt modelId="{062DAD83-EB1A-42F3-A2AB-532302D3AC5B}" type="pres">
      <dgm:prSet presAssocID="{FC54D35D-7963-4208-96E7-FBEC7D077535}" presName="txShp" presStyleLbl="node1" presStyleIdx="2" presStyleCnt="5">
        <dgm:presLayoutVars>
          <dgm:bulletEnabled val="1"/>
        </dgm:presLayoutVars>
      </dgm:prSet>
      <dgm:spPr/>
    </dgm:pt>
    <dgm:pt modelId="{48AD6E9B-A439-4C31-9335-8FF411D57A72}" type="pres">
      <dgm:prSet presAssocID="{A52E7BB5-D304-4AA0-AD69-BBC960CEB5D7}" presName="spacing" presStyleCnt="0"/>
      <dgm:spPr/>
    </dgm:pt>
    <dgm:pt modelId="{0D351F33-D4CD-4B55-AC15-D9E434F2C3B1}" type="pres">
      <dgm:prSet presAssocID="{261F5F57-E52E-4DFE-9982-48CE3D0D6623}" presName="composite" presStyleCnt="0"/>
      <dgm:spPr/>
    </dgm:pt>
    <dgm:pt modelId="{9BC1B7BE-CC48-4287-A4C4-656201B2A708}" type="pres">
      <dgm:prSet presAssocID="{261F5F57-E52E-4DFE-9982-48CE3D0D6623}" presName="imgShp" presStyleLbl="fgImgPlace1" presStyleIdx="3" presStyleCnt="5"/>
      <dgm:spPr>
        <a:blipFill rotWithShape="1">
          <a:blip xmlns:r="http://schemas.openxmlformats.org/officeDocument/2006/relationships" r:embed="rId4">
            <a:duotone>
              <a:schemeClr val="accent5">
                <a:hueOff val="-5047230"/>
                <a:satOff val="-17210"/>
                <a:lumOff val="-2867"/>
                <a:alphaOff val="0"/>
                <a:shade val="20000"/>
                <a:satMod val="200000"/>
              </a:schemeClr>
              <a:schemeClr val="accent5">
                <a:hueOff val="-5047230"/>
                <a:satOff val="-17210"/>
                <a:lumOff val="-2867"/>
                <a:alphaOff val="0"/>
                <a:tint val="12000"/>
                <a:satMod val="190000"/>
              </a:schemeClr>
            </a:duotone>
          </a:blip>
          <a:srcRect/>
          <a:stretch>
            <a:fillRect l="-9000" r="-9000"/>
          </a:stretch>
        </a:blipFill>
      </dgm:spPr>
    </dgm:pt>
    <dgm:pt modelId="{C6B64035-7C98-4DAD-B47E-200A795FD432}" type="pres">
      <dgm:prSet presAssocID="{261F5F57-E52E-4DFE-9982-48CE3D0D6623}" presName="txShp" presStyleLbl="node1" presStyleIdx="3" presStyleCnt="5">
        <dgm:presLayoutVars>
          <dgm:bulletEnabled val="1"/>
        </dgm:presLayoutVars>
      </dgm:prSet>
      <dgm:spPr/>
    </dgm:pt>
    <dgm:pt modelId="{82E6869B-729E-4DDA-B4A5-0C5FD1C177EC}" type="pres">
      <dgm:prSet presAssocID="{447CE4B8-8747-482C-84A4-11D6C5F8A3E8}" presName="spacing" presStyleCnt="0"/>
      <dgm:spPr/>
    </dgm:pt>
    <dgm:pt modelId="{9E244981-9F44-46D0-B3F4-685E13018D3B}" type="pres">
      <dgm:prSet presAssocID="{B6A07F48-0BBA-4666-AB6F-6BA4A23785A7}" presName="composite" presStyleCnt="0"/>
      <dgm:spPr/>
    </dgm:pt>
    <dgm:pt modelId="{8C944B6E-2F88-48AE-89EF-9500A9ADD157}" type="pres">
      <dgm:prSet presAssocID="{B6A07F48-0BBA-4666-AB6F-6BA4A23785A7}" presName="imgShp" presStyleLbl="fgImgPlace1" presStyleIdx="4" presStyleCnt="5"/>
      <dgm:spPr>
        <a:blipFill>
          <a:blip xmlns:r="http://schemas.openxmlformats.org/officeDocument/2006/relationships" r:embed="rId5">
            <a:duotone>
              <a:schemeClr val="accent5">
                <a:hueOff val="-6729641"/>
                <a:satOff val="-22947"/>
                <a:lumOff val="-3823"/>
                <a:alphaOff val="0"/>
                <a:shade val="20000"/>
                <a:satMod val="200000"/>
              </a:schemeClr>
              <a:schemeClr val="accent5">
                <a:hueOff val="-6729641"/>
                <a:satOff val="-22947"/>
                <a:lumOff val="-3823"/>
                <a:alphaOff val="0"/>
                <a:tint val="12000"/>
                <a:satMod val="190000"/>
              </a:schemeClr>
            </a:duotone>
            <a:extLst>
              <a:ext uri="{28A0092B-C50C-407E-A947-70E740481C1C}">
                <a14:useLocalDpi xmlns:a14="http://schemas.microsoft.com/office/drawing/2010/main" val="0"/>
              </a:ext>
            </a:extLst>
          </a:blip>
          <a:srcRect/>
          <a:stretch>
            <a:fillRect l="-4000" r="-4000"/>
          </a:stretch>
        </a:blipFill>
      </dgm:spPr>
    </dgm:pt>
    <dgm:pt modelId="{167FE24D-C584-4F1D-B2F1-E129B3D2F36A}" type="pres">
      <dgm:prSet presAssocID="{B6A07F48-0BBA-4666-AB6F-6BA4A23785A7}" presName="txShp" presStyleLbl="node1" presStyleIdx="4" presStyleCnt="5">
        <dgm:presLayoutVars>
          <dgm:bulletEnabled val="1"/>
        </dgm:presLayoutVars>
      </dgm:prSet>
      <dgm:spPr/>
    </dgm:pt>
  </dgm:ptLst>
  <dgm:cxnLst>
    <dgm:cxn modelId="{14DF1A03-7549-4391-A70F-623E5D400A89}" type="presOf" srcId="{B6A07F48-0BBA-4666-AB6F-6BA4A23785A7}" destId="{167FE24D-C584-4F1D-B2F1-E129B3D2F36A}" srcOrd="0" destOrd="0" presId="urn:microsoft.com/office/officeart/2005/8/layout/vList3"/>
    <dgm:cxn modelId="{F4B1070F-D97D-464A-B2B3-DF180F4697F5}" type="presOf" srcId="{4834C56F-A83B-4942-AADD-71BE50447126}" destId="{E2E4CB06-4794-47BA-9400-833BF3854C50}" srcOrd="0" destOrd="0" presId="urn:microsoft.com/office/officeart/2005/8/layout/vList3"/>
    <dgm:cxn modelId="{056F5C1F-5736-4E38-AA86-8A61CD9E059D}" type="presOf" srcId="{261F5F57-E52E-4DFE-9982-48CE3D0D6623}" destId="{C6B64035-7C98-4DAD-B47E-200A795FD432}" srcOrd="0" destOrd="0" presId="urn:microsoft.com/office/officeart/2005/8/layout/vList3"/>
    <dgm:cxn modelId="{85F72B80-60CD-46F4-8B17-4507D4698262}" type="presOf" srcId="{16F663A4-FE96-4A5C-ABC2-435E77DD690D}" destId="{465D0CF3-E99A-42F4-9614-D51B99E50318}" srcOrd="0" destOrd="0" presId="urn:microsoft.com/office/officeart/2005/8/layout/vList3"/>
    <dgm:cxn modelId="{24CCB08D-A3A7-47E5-AD2E-EB4A420DEA62}" type="presOf" srcId="{A2C27151-8409-414C-8C8A-C24131F20C51}" destId="{8DBB4E0B-B964-455A-8037-FAB368913783}" srcOrd="0" destOrd="0" presId="urn:microsoft.com/office/officeart/2005/8/layout/vList3"/>
    <dgm:cxn modelId="{FC180E94-02ED-4676-AA35-528E65847B9C}" srcId="{16F663A4-FE96-4A5C-ABC2-435E77DD690D}" destId="{FC54D35D-7963-4208-96E7-FBEC7D077535}" srcOrd="2" destOrd="0" parTransId="{8BDCA4D0-D618-4DE5-85A5-F549FC93240B}" sibTransId="{A52E7BB5-D304-4AA0-AD69-BBC960CEB5D7}"/>
    <dgm:cxn modelId="{19D0D3A4-2AB6-4481-A377-1C65D79D5F68}" srcId="{16F663A4-FE96-4A5C-ABC2-435E77DD690D}" destId="{4834C56F-A83B-4942-AADD-71BE50447126}" srcOrd="1" destOrd="0" parTransId="{0C04A924-51CB-49A9-A692-94DE879531F2}" sibTransId="{CFE5EE72-8D50-4396-B32E-2E85C0BE40E1}"/>
    <dgm:cxn modelId="{10F5A1E9-D016-4E0D-9777-4FC3BE9CA442}" type="presOf" srcId="{FC54D35D-7963-4208-96E7-FBEC7D077535}" destId="{062DAD83-EB1A-42F3-A2AB-532302D3AC5B}" srcOrd="0" destOrd="0" presId="urn:microsoft.com/office/officeart/2005/8/layout/vList3"/>
    <dgm:cxn modelId="{B96842ED-2E1B-47C1-9CAB-3D410A6160D3}" srcId="{16F663A4-FE96-4A5C-ABC2-435E77DD690D}" destId="{261F5F57-E52E-4DFE-9982-48CE3D0D6623}" srcOrd="3" destOrd="0" parTransId="{7659A6D0-81C2-4D4A-B0AC-5DA93F60AB9C}" sibTransId="{447CE4B8-8747-482C-84A4-11D6C5F8A3E8}"/>
    <dgm:cxn modelId="{CFDDDAFC-E18C-4BB9-95C1-85CA215843D7}" srcId="{16F663A4-FE96-4A5C-ABC2-435E77DD690D}" destId="{B6A07F48-0BBA-4666-AB6F-6BA4A23785A7}" srcOrd="4" destOrd="0" parTransId="{96231B59-D9E0-421E-BB1D-A1AA4EEED47F}" sibTransId="{8BB37E1C-1D28-4B80-A3FB-B6E71718F67B}"/>
    <dgm:cxn modelId="{C120DEFD-BC9F-4924-84A1-ED54C1F4B6D9}" srcId="{16F663A4-FE96-4A5C-ABC2-435E77DD690D}" destId="{A2C27151-8409-414C-8C8A-C24131F20C51}" srcOrd="0" destOrd="0" parTransId="{9CEF545B-8E22-417D-918B-E370188E51C0}" sibTransId="{E37E613E-77EF-4E5A-B07E-71F169AF77D0}"/>
    <dgm:cxn modelId="{D2CC9767-6039-4BF6-9AB8-C0B00D455C22}" type="presParOf" srcId="{465D0CF3-E99A-42F4-9614-D51B99E50318}" destId="{E31A1431-71CC-4FBF-B7AE-DC95A762638E}" srcOrd="0" destOrd="0" presId="urn:microsoft.com/office/officeart/2005/8/layout/vList3"/>
    <dgm:cxn modelId="{B644C2B3-CC67-4DFC-9861-7B2EA50B6F09}" type="presParOf" srcId="{E31A1431-71CC-4FBF-B7AE-DC95A762638E}" destId="{D99FC2F7-6BBA-4FB2-A140-4765968C7C7E}" srcOrd="0" destOrd="0" presId="urn:microsoft.com/office/officeart/2005/8/layout/vList3"/>
    <dgm:cxn modelId="{4970D723-3470-4C00-80C3-508511C1B595}" type="presParOf" srcId="{E31A1431-71CC-4FBF-B7AE-DC95A762638E}" destId="{8DBB4E0B-B964-455A-8037-FAB368913783}" srcOrd="1" destOrd="0" presId="urn:microsoft.com/office/officeart/2005/8/layout/vList3"/>
    <dgm:cxn modelId="{D662EF12-861C-48BA-8D83-60DF5EE8F773}" type="presParOf" srcId="{465D0CF3-E99A-42F4-9614-D51B99E50318}" destId="{BE19BB5D-F131-45EE-8B49-593E9C137C51}" srcOrd="1" destOrd="0" presId="urn:microsoft.com/office/officeart/2005/8/layout/vList3"/>
    <dgm:cxn modelId="{D3BAB888-FFD0-4BFD-8FBF-231EF712ABF2}" type="presParOf" srcId="{465D0CF3-E99A-42F4-9614-D51B99E50318}" destId="{91C6546A-F6D3-4F40-9831-DB249B4A64DD}" srcOrd="2" destOrd="0" presId="urn:microsoft.com/office/officeart/2005/8/layout/vList3"/>
    <dgm:cxn modelId="{32E44243-1654-4E27-9446-44C211A66BED}" type="presParOf" srcId="{91C6546A-F6D3-4F40-9831-DB249B4A64DD}" destId="{D4CB91DA-E5AE-4E23-A3AA-CCC68F5236EE}" srcOrd="0" destOrd="0" presId="urn:microsoft.com/office/officeart/2005/8/layout/vList3"/>
    <dgm:cxn modelId="{FA75EC9C-3052-4EF4-9DAA-349C1D67D41F}" type="presParOf" srcId="{91C6546A-F6D3-4F40-9831-DB249B4A64DD}" destId="{E2E4CB06-4794-47BA-9400-833BF3854C50}" srcOrd="1" destOrd="0" presId="urn:microsoft.com/office/officeart/2005/8/layout/vList3"/>
    <dgm:cxn modelId="{1D10B02D-E6D8-47B3-BEAA-AF64C7A0F21B}" type="presParOf" srcId="{465D0CF3-E99A-42F4-9614-D51B99E50318}" destId="{8157C775-F792-4CED-87C1-523D207F8977}" srcOrd="3" destOrd="0" presId="urn:microsoft.com/office/officeart/2005/8/layout/vList3"/>
    <dgm:cxn modelId="{9334FEFC-9834-4A1C-B664-CA7753BDBB7E}" type="presParOf" srcId="{465D0CF3-E99A-42F4-9614-D51B99E50318}" destId="{6C0FB6B4-72F1-4ED9-A2CB-122A0CE7B819}" srcOrd="4" destOrd="0" presId="urn:microsoft.com/office/officeart/2005/8/layout/vList3"/>
    <dgm:cxn modelId="{5A7A7DB0-D1F8-4F7C-8208-8E2AEB805E34}" type="presParOf" srcId="{6C0FB6B4-72F1-4ED9-A2CB-122A0CE7B819}" destId="{73D527D3-C30E-4037-B572-996DBE8FC625}" srcOrd="0" destOrd="0" presId="urn:microsoft.com/office/officeart/2005/8/layout/vList3"/>
    <dgm:cxn modelId="{B96BBD3E-8508-46DF-B0C1-AF4D470ACCE0}" type="presParOf" srcId="{6C0FB6B4-72F1-4ED9-A2CB-122A0CE7B819}" destId="{062DAD83-EB1A-42F3-A2AB-532302D3AC5B}" srcOrd="1" destOrd="0" presId="urn:microsoft.com/office/officeart/2005/8/layout/vList3"/>
    <dgm:cxn modelId="{7FF3627C-B889-4B0E-8A09-C9532B6191F7}" type="presParOf" srcId="{465D0CF3-E99A-42F4-9614-D51B99E50318}" destId="{48AD6E9B-A439-4C31-9335-8FF411D57A72}" srcOrd="5" destOrd="0" presId="urn:microsoft.com/office/officeart/2005/8/layout/vList3"/>
    <dgm:cxn modelId="{0C91C18A-B5C3-4265-8C85-EFF96F66F999}" type="presParOf" srcId="{465D0CF3-E99A-42F4-9614-D51B99E50318}" destId="{0D351F33-D4CD-4B55-AC15-D9E434F2C3B1}" srcOrd="6" destOrd="0" presId="urn:microsoft.com/office/officeart/2005/8/layout/vList3"/>
    <dgm:cxn modelId="{DA247A88-178E-49E3-AB20-B9FA9DB84C82}" type="presParOf" srcId="{0D351F33-D4CD-4B55-AC15-D9E434F2C3B1}" destId="{9BC1B7BE-CC48-4287-A4C4-656201B2A708}" srcOrd="0" destOrd="0" presId="urn:microsoft.com/office/officeart/2005/8/layout/vList3"/>
    <dgm:cxn modelId="{54ABAAD4-D2A3-47A8-9263-C39D9F17A3FF}" type="presParOf" srcId="{0D351F33-D4CD-4B55-AC15-D9E434F2C3B1}" destId="{C6B64035-7C98-4DAD-B47E-200A795FD432}" srcOrd="1" destOrd="0" presId="urn:microsoft.com/office/officeart/2005/8/layout/vList3"/>
    <dgm:cxn modelId="{F4E29BD3-1A58-4AA6-BB95-DD9EB53479A4}" type="presParOf" srcId="{465D0CF3-E99A-42F4-9614-D51B99E50318}" destId="{82E6869B-729E-4DDA-B4A5-0C5FD1C177EC}" srcOrd="7" destOrd="0" presId="urn:microsoft.com/office/officeart/2005/8/layout/vList3"/>
    <dgm:cxn modelId="{FBA7E494-3CD9-4B92-A1E1-A82EEE50C99B}" type="presParOf" srcId="{465D0CF3-E99A-42F4-9614-D51B99E50318}" destId="{9E244981-9F44-46D0-B3F4-685E13018D3B}" srcOrd="8" destOrd="0" presId="urn:microsoft.com/office/officeart/2005/8/layout/vList3"/>
    <dgm:cxn modelId="{61BF3251-F910-4A63-8B7A-DE84D27E06D4}" type="presParOf" srcId="{9E244981-9F44-46D0-B3F4-685E13018D3B}" destId="{8C944B6E-2F88-48AE-89EF-9500A9ADD157}" srcOrd="0" destOrd="0" presId="urn:microsoft.com/office/officeart/2005/8/layout/vList3"/>
    <dgm:cxn modelId="{12E68687-891E-4AE0-85B8-C6BAFE13823F}" type="presParOf" srcId="{9E244981-9F44-46D0-B3F4-685E13018D3B}" destId="{167FE24D-C584-4F1D-B2F1-E129B3D2F36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0663F46-638C-4357-8413-C2934DFA8B3F}" type="doc">
      <dgm:prSet loTypeId="urn:microsoft.com/office/officeart/2005/8/layout/list1" loCatId="list" qsTypeId="urn:microsoft.com/office/officeart/2005/8/quickstyle/simple5" qsCatId="simple" csTypeId="urn:microsoft.com/office/officeart/2005/8/colors/accent1_4" csCatId="accent1" phldr="1"/>
      <dgm:spPr/>
      <dgm:t>
        <a:bodyPr/>
        <a:lstStyle/>
        <a:p>
          <a:endParaRPr lang="en-US"/>
        </a:p>
      </dgm:t>
    </dgm:pt>
    <dgm:pt modelId="{E5691788-3FAC-48DD-B30E-D1BE33052D72}">
      <dgm:prSet phldrT="[Text]" custT="1"/>
      <dgm:spPr>
        <a:solidFill>
          <a:schemeClr val="accent1">
            <a:lumMod val="50000"/>
          </a:schemeClr>
        </a:solidFill>
      </dgm:spPr>
      <dgm:t>
        <a:bodyPr/>
        <a:lstStyle/>
        <a:p>
          <a:pPr algn="l"/>
          <a:r>
            <a:rPr lang="en-US" sz="1200" dirty="0">
              <a:latin typeface="Roboto" panose="02000000000000000000" pitchFamily="2" charset="0"/>
              <a:ea typeface="Roboto" panose="02000000000000000000" pitchFamily="2" charset="0"/>
            </a:rPr>
            <a:t>NEWRF Expansion Project - $227 Million in 2025 Dollars</a:t>
          </a:r>
        </a:p>
      </dgm:t>
    </dgm:pt>
    <dgm:pt modelId="{BAAE4F06-6594-498D-BCCD-06BB1E35D4AC}" type="parTrans" cxnId="{283CB943-8B86-41F3-821D-37C64BAA7FC7}">
      <dgm:prSet/>
      <dgm:spPr/>
      <dgm:t>
        <a:bodyPr/>
        <a:lstStyle/>
        <a:p>
          <a:pPr algn="l"/>
          <a:endParaRPr lang="en-US" sz="1200"/>
        </a:p>
      </dgm:t>
    </dgm:pt>
    <dgm:pt modelId="{8384699B-00A6-4F7A-A566-59FCAD4772F0}" type="sibTrans" cxnId="{283CB943-8B86-41F3-821D-37C64BAA7FC7}">
      <dgm:prSet/>
      <dgm:spPr/>
      <dgm:t>
        <a:bodyPr/>
        <a:lstStyle/>
        <a:p>
          <a:pPr algn="l"/>
          <a:endParaRPr lang="en-US" sz="1200"/>
        </a:p>
      </dgm:t>
    </dgm:pt>
    <dgm:pt modelId="{66D84FD1-A20C-4409-94CF-A7AFC3E47EAA}">
      <dgm:prSet phldrT="[Text]" custT="1"/>
      <dgm:spPr>
        <a:solidFill>
          <a:schemeClr val="accent1">
            <a:lumMod val="75000"/>
          </a:schemeClr>
        </a:solidFill>
      </dgm:spPr>
      <dgm:t>
        <a:bodyPr/>
        <a:lstStyle/>
        <a:p>
          <a:pPr algn="l"/>
          <a:r>
            <a:rPr lang="en-US" sz="1200" dirty="0">
              <a:latin typeface="Roboto" panose="02000000000000000000" pitchFamily="2" charset="0"/>
              <a:ea typeface="Roboto" panose="02000000000000000000" pitchFamily="2" charset="0"/>
            </a:rPr>
            <a:t>R&amp;R Projects: 2026 through 2030 - $70 Million in 2025 Dollars</a:t>
          </a:r>
        </a:p>
      </dgm:t>
    </dgm:pt>
    <dgm:pt modelId="{2E79A570-BE3F-495A-94A3-89FFF6F94693}" type="parTrans" cxnId="{7EACB477-CD99-4EE8-A2D1-C112823C7465}">
      <dgm:prSet/>
      <dgm:spPr/>
      <dgm:t>
        <a:bodyPr/>
        <a:lstStyle/>
        <a:p>
          <a:pPr algn="l"/>
          <a:endParaRPr lang="en-US" sz="1200"/>
        </a:p>
      </dgm:t>
    </dgm:pt>
    <dgm:pt modelId="{30402554-14CD-40DE-86BA-3ED112B8D448}" type="sibTrans" cxnId="{7EACB477-CD99-4EE8-A2D1-C112823C7465}">
      <dgm:prSet/>
      <dgm:spPr/>
      <dgm:t>
        <a:bodyPr/>
        <a:lstStyle/>
        <a:p>
          <a:pPr algn="l"/>
          <a:endParaRPr lang="en-US" sz="1200"/>
        </a:p>
      </dgm:t>
    </dgm:pt>
    <dgm:pt modelId="{593106D6-4F17-412C-A016-EBA927124C58}">
      <dgm:prSet phldrT="[Text]" custT="1"/>
      <dgm:spPr>
        <a:ln>
          <a:noFill/>
        </a:ln>
      </dgm:spPr>
      <dgm:t>
        <a:bodyPr/>
        <a:lstStyle/>
        <a:p>
          <a:pPr marL="169863" indent="-169863" algn="l">
            <a:buClr>
              <a:srgbClr val="A6A6A6"/>
            </a:buClr>
            <a:buFont typeface="Wingdings" panose="05000000000000000000" pitchFamily="2" charset="2"/>
            <a:buChar char=""/>
          </a:pPr>
          <a:r>
            <a:rPr lang="en-US" sz="1200" dirty="0">
              <a:latin typeface="Roboto" panose="02000000000000000000" pitchFamily="2" charset="0"/>
              <a:ea typeface="Roboto" panose="02000000000000000000" pitchFamily="2" charset="0"/>
            </a:rPr>
            <a:t>Install new headworks building including four mechanically cleaned screens, grit removal, three AquaPrime Mega Disk Filters or other approved equivalent and a 5 MG flow equalization storage tank.</a:t>
          </a:r>
        </a:p>
      </dgm:t>
    </dgm:pt>
    <dgm:pt modelId="{21257E0D-EF2F-4DB8-945D-3053CFC1B602}" type="parTrans" cxnId="{990B9BCE-F0DD-49BE-B41E-CAA089138443}">
      <dgm:prSet/>
      <dgm:spPr/>
      <dgm:t>
        <a:bodyPr/>
        <a:lstStyle/>
        <a:p>
          <a:pPr algn="l"/>
          <a:endParaRPr lang="en-US" sz="1200"/>
        </a:p>
      </dgm:t>
    </dgm:pt>
    <dgm:pt modelId="{89CB92FF-698E-41B0-90FC-55D580A458F9}" type="sibTrans" cxnId="{990B9BCE-F0DD-49BE-B41E-CAA089138443}">
      <dgm:prSet/>
      <dgm:spPr/>
      <dgm:t>
        <a:bodyPr/>
        <a:lstStyle/>
        <a:p>
          <a:pPr algn="l"/>
          <a:endParaRPr lang="en-US" sz="1200"/>
        </a:p>
      </dgm:t>
    </dgm:pt>
    <dgm:pt modelId="{092EB805-789C-4F71-A48A-12919F0FD666}">
      <dgm:prSet custT="1"/>
      <dgm:spPr>
        <a:ln>
          <a:noFill/>
        </a:ln>
      </dgm:spPr>
      <dgm:t>
        <a:bodyPr/>
        <a:lstStyle/>
        <a:p>
          <a:pPr marL="169863" indent="-169863" algn="l">
            <a:buClr>
              <a:srgbClr val="A6A6A6"/>
            </a:buClr>
            <a:buFont typeface="Wingdings" panose="05000000000000000000" pitchFamily="2" charset="2"/>
            <a:buChar char=""/>
          </a:pPr>
          <a:r>
            <a:rPr lang="en-US" sz="1200" dirty="0">
              <a:latin typeface="Roboto" panose="02000000000000000000" pitchFamily="2" charset="0"/>
              <a:ea typeface="Roboto" panose="02000000000000000000" pitchFamily="2" charset="0"/>
            </a:rPr>
            <a:t>Install a new 5-Stage Bardenpho Treatment Train including: two fermentation basins, two first anoxic tanks, one oxidation ditch, two second anoxic tanks, and one reaeration tank.</a:t>
          </a:r>
        </a:p>
      </dgm:t>
    </dgm:pt>
    <dgm:pt modelId="{8119330D-5EB7-4F8C-9E47-4D5DDEDFAB44}" type="parTrans" cxnId="{84D41051-DF6B-4DDC-924E-8984D25719F4}">
      <dgm:prSet/>
      <dgm:spPr/>
      <dgm:t>
        <a:bodyPr/>
        <a:lstStyle/>
        <a:p>
          <a:pPr algn="l"/>
          <a:endParaRPr lang="en-US" sz="1200"/>
        </a:p>
      </dgm:t>
    </dgm:pt>
    <dgm:pt modelId="{C2925AC2-846F-4D14-9DFD-9D4500307F73}" type="sibTrans" cxnId="{84D41051-DF6B-4DDC-924E-8984D25719F4}">
      <dgm:prSet/>
      <dgm:spPr/>
      <dgm:t>
        <a:bodyPr/>
        <a:lstStyle/>
        <a:p>
          <a:pPr algn="l"/>
          <a:endParaRPr lang="en-US" sz="1200"/>
        </a:p>
      </dgm:t>
    </dgm:pt>
    <dgm:pt modelId="{307E99CD-9008-4973-987D-D8261B4CFF12}">
      <dgm:prSet custT="1"/>
      <dgm:spPr>
        <a:ln>
          <a:noFill/>
        </a:ln>
      </dgm:spPr>
      <dgm:t>
        <a:bodyPr/>
        <a:lstStyle/>
        <a:p>
          <a:pPr marL="169863" indent="-169863" algn="l">
            <a:buClr>
              <a:srgbClr val="A6A6A6"/>
            </a:buClr>
            <a:buFont typeface="Wingdings" panose="05000000000000000000" pitchFamily="2" charset="2"/>
            <a:buChar char=""/>
          </a:pPr>
          <a:r>
            <a:rPr lang="en-US" sz="1200" dirty="0">
              <a:latin typeface="Roboto" panose="02000000000000000000" pitchFamily="2" charset="0"/>
              <a:ea typeface="Roboto" panose="02000000000000000000" pitchFamily="2" charset="0"/>
            </a:rPr>
            <a:t>Install two new secondary clarifiers.</a:t>
          </a:r>
        </a:p>
      </dgm:t>
    </dgm:pt>
    <dgm:pt modelId="{4765AC55-BDFD-4CF3-BB38-96EAB0601DFA}" type="parTrans" cxnId="{A56033AB-59ED-4C9F-BD1C-6D91D373B7C8}">
      <dgm:prSet/>
      <dgm:spPr/>
      <dgm:t>
        <a:bodyPr/>
        <a:lstStyle/>
        <a:p>
          <a:pPr algn="l"/>
          <a:endParaRPr lang="en-US" sz="1200"/>
        </a:p>
      </dgm:t>
    </dgm:pt>
    <dgm:pt modelId="{777A54E2-F0E0-44A6-A1AA-01088E4A632A}" type="sibTrans" cxnId="{A56033AB-59ED-4C9F-BD1C-6D91D373B7C8}">
      <dgm:prSet/>
      <dgm:spPr/>
      <dgm:t>
        <a:bodyPr/>
        <a:lstStyle/>
        <a:p>
          <a:pPr algn="l"/>
          <a:endParaRPr lang="en-US" sz="1200"/>
        </a:p>
      </dgm:t>
    </dgm:pt>
    <dgm:pt modelId="{4AAFDC6D-4FCA-4D6C-A567-623D358326BE}">
      <dgm:prSet custT="1"/>
      <dgm:spPr>
        <a:ln>
          <a:noFill/>
        </a:ln>
      </dgm:spPr>
      <dgm:t>
        <a:bodyPr/>
        <a:lstStyle/>
        <a:p>
          <a:pPr marL="169863" indent="-169863" algn="l">
            <a:buClr>
              <a:srgbClr val="A6A6A6"/>
            </a:buClr>
            <a:buFont typeface="Wingdings" panose="05000000000000000000" pitchFamily="2" charset="2"/>
            <a:buChar char=""/>
          </a:pPr>
          <a:r>
            <a:rPr lang="en-US" sz="1200" dirty="0">
              <a:latin typeface="Roboto" panose="02000000000000000000" pitchFamily="2" charset="0"/>
              <a:ea typeface="Roboto" panose="02000000000000000000" pitchFamily="2" charset="0"/>
            </a:rPr>
            <a:t>Install an intermediate pump station to transfer flow from the existing and new secondary clarifiers to the new filter building.</a:t>
          </a:r>
        </a:p>
      </dgm:t>
    </dgm:pt>
    <dgm:pt modelId="{CD8057DB-36AD-45AB-B585-9C8B5DD277C5}" type="parTrans" cxnId="{705D5892-C0AF-4214-B8BB-18F18728CA04}">
      <dgm:prSet/>
      <dgm:spPr/>
      <dgm:t>
        <a:bodyPr/>
        <a:lstStyle/>
        <a:p>
          <a:pPr algn="l"/>
          <a:endParaRPr lang="en-US" sz="1200"/>
        </a:p>
      </dgm:t>
    </dgm:pt>
    <dgm:pt modelId="{09D49B44-AB58-4015-88D5-2731993BD7F9}" type="sibTrans" cxnId="{705D5892-C0AF-4214-B8BB-18F18728CA04}">
      <dgm:prSet/>
      <dgm:spPr/>
      <dgm:t>
        <a:bodyPr/>
        <a:lstStyle/>
        <a:p>
          <a:pPr algn="l"/>
          <a:endParaRPr lang="en-US" sz="1200"/>
        </a:p>
      </dgm:t>
    </dgm:pt>
    <dgm:pt modelId="{64CED007-0A61-49CD-89C2-1B068A6280DB}">
      <dgm:prSet custT="1"/>
      <dgm:spPr>
        <a:ln>
          <a:noFill/>
        </a:ln>
      </dgm:spPr>
      <dgm:t>
        <a:bodyPr/>
        <a:lstStyle/>
        <a:p>
          <a:pPr marL="169863" indent="-169863" algn="l">
            <a:buClr>
              <a:srgbClr val="A6A6A6"/>
            </a:buClr>
            <a:buFont typeface="Wingdings" panose="05000000000000000000" pitchFamily="2" charset="2"/>
            <a:buChar char=""/>
          </a:pPr>
          <a:r>
            <a:rPr lang="en-US" sz="1200" dirty="0">
              <a:latin typeface="Roboto" panose="02000000000000000000" pitchFamily="2" charset="0"/>
              <a:ea typeface="Roboto" panose="02000000000000000000" pitchFamily="2" charset="0"/>
            </a:rPr>
            <a:t>Install three sodium hypochlorite storage tanks and relocate chemical building.</a:t>
          </a:r>
        </a:p>
      </dgm:t>
    </dgm:pt>
    <dgm:pt modelId="{45A320D1-F34F-443C-BAA1-1EB3F228FBD6}" type="parTrans" cxnId="{8FD5DB4F-3E79-4698-8187-12F3A3023E5B}">
      <dgm:prSet/>
      <dgm:spPr/>
      <dgm:t>
        <a:bodyPr/>
        <a:lstStyle/>
        <a:p>
          <a:pPr algn="l"/>
          <a:endParaRPr lang="en-US" sz="1200"/>
        </a:p>
      </dgm:t>
    </dgm:pt>
    <dgm:pt modelId="{417D826B-8F9F-4707-BF1E-B0430E7E06D4}" type="sibTrans" cxnId="{8FD5DB4F-3E79-4698-8187-12F3A3023E5B}">
      <dgm:prSet/>
      <dgm:spPr/>
      <dgm:t>
        <a:bodyPr/>
        <a:lstStyle/>
        <a:p>
          <a:pPr algn="l"/>
          <a:endParaRPr lang="en-US" sz="1200"/>
        </a:p>
      </dgm:t>
    </dgm:pt>
    <dgm:pt modelId="{8951A731-A89E-413F-B420-18B1BE34D70C}">
      <dgm:prSet custT="1"/>
      <dgm:spPr>
        <a:ln>
          <a:noFill/>
        </a:ln>
      </dgm:spPr>
      <dgm:t>
        <a:bodyPr/>
        <a:lstStyle/>
        <a:p>
          <a:pPr marL="169863" indent="-169863" algn="l">
            <a:buClr>
              <a:srgbClr val="A6A6A6"/>
            </a:buClr>
            <a:buFont typeface="Wingdings" panose="05000000000000000000" pitchFamily="2" charset="2"/>
            <a:buChar char=""/>
          </a:pPr>
          <a:r>
            <a:rPr lang="en-US" sz="1200" dirty="0">
              <a:latin typeface="Roboto" panose="02000000000000000000" pitchFamily="2" charset="0"/>
              <a:ea typeface="Roboto" panose="02000000000000000000" pitchFamily="2" charset="0"/>
            </a:rPr>
            <a:t>Add four pumps to the chlorine contact chambers.</a:t>
          </a:r>
        </a:p>
      </dgm:t>
    </dgm:pt>
    <dgm:pt modelId="{DC1F2608-544D-4DC1-9BC8-60AEFC8EC8A1}" type="parTrans" cxnId="{953D7D70-4068-4AA4-9033-B699129E6DC0}">
      <dgm:prSet/>
      <dgm:spPr/>
      <dgm:t>
        <a:bodyPr/>
        <a:lstStyle/>
        <a:p>
          <a:pPr algn="l"/>
          <a:endParaRPr lang="en-US" sz="1200"/>
        </a:p>
      </dgm:t>
    </dgm:pt>
    <dgm:pt modelId="{01BA0DF4-0010-4420-BC4B-63701304206E}" type="sibTrans" cxnId="{953D7D70-4068-4AA4-9033-B699129E6DC0}">
      <dgm:prSet/>
      <dgm:spPr/>
      <dgm:t>
        <a:bodyPr/>
        <a:lstStyle/>
        <a:p>
          <a:pPr algn="l"/>
          <a:endParaRPr lang="en-US" sz="1200"/>
        </a:p>
      </dgm:t>
    </dgm:pt>
    <dgm:pt modelId="{64605581-F8A5-49C1-B046-5D3876D19D34}">
      <dgm:prSet custT="1"/>
      <dgm:spPr>
        <a:ln>
          <a:noFill/>
        </a:ln>
      </dgm:spPr>
      <dgm:t>
        <a:bodyPr/>
        <a:lstStyle/>
        <a:p>
          <a:pPr marL="169863" indent="-169863" algn="l">
            <a:buClr>
              <a:srgbClr val="A6A6A6"/>
            </a:buClr>
            <a:buFont typeface="Wingdings" panose="05000000000000000000" pitchFamily="2" charset="2"/>
            <a:buChar char=""/>
          </a:pPr>
          <a:r>
            <a:rPr lang="en-US" sz="1200" dirty="0">
              <a:latin typeface="Roboto" panose="02000000000000000000" pitchFamily="2" charset="0"/>
              <a:ea typeface="Roboto" panose="02000000000000000000" pitchFamily="2" charset="0"/>
            </a:rPr>
            <a:t>Install one primary digester and install digester heating and mixing into existing secondary  digester.</a:t>
          </a:r>
        </a:p>
      </dgm:t>
    </dgm:pt>
    <dgm:pt modelId="{635350BD-0C43-4A44-832B-CA534CE27B5A}" type="parTrans" cxnId="{DEB896E4-812D-49F8-A330-B6C75254B1DC}">
      <dgm:prSet/>
      <dgm:spPr/>
      <dgm:t>
        <a:bodyPr/>
        <a:lstStyle/>
        <a:p>
          <a:pPr algn="l"/>
          <a:endParaRPr lang="en-US" sz="1200"/>
        </a:p>
      </dgm:t>
    </dgm:pt>
    <dgm:pt modelId="{0DDFA6BF-3FFA-4728-A6DC-35D810EC3C6C}" type="sibTrans" cxnId="{DEB896E4-812D-49F8-A330-B6C75254B1DC}">
      <dgm:prSet/>
      <dgm:spPr/>
      <dgm:t>
        <a:bodyPr/>
        <a:lstStyle/>
        <a:p>
          <a:pPr algn="l"/>
          <a:endParaRPr lang="en-US" sz="1200"/>
        </a:p>
      </dgm:t>
    </dgm:pt>
    <dgm:pt modelId="{83F9F780-78DF-4DB9-9EA6-34FFDD3945F3}">
      <dgm:prSet custT="1"/>
      <dgm:spPr>
        <a:ln>
          <a:noFill/>
        </a:ln>
      </dgm:spPr>
      <dgm:t>
        <a:bodyPr/>
        <a:lstStyle/>
        <a:p>
          <a:pPr marL="169863" indent="-169863" algn="l">
            <a:buClr>
              <a:srgbClr val="A6A6A6"/>
            </a:buClr>
            <a:buFont typeface="Wingdings" panose="05000000000000000000" pitchFamily="2" charset="2"/>
            <a:buChar char=""/>
          </a:pPr>
          <a:r>
            <a:rPr lang="en-US" sz="1200" dirty="0">
              <a:latin typeface="Roboto" panose="02000000000000000000" pitchFamily="2" charset="0"/>
              <a:ea typeface="Roboto" panose="02000000000000000000" pitchFamily="2" charset="0"/>
            </a:rPr>
            <a:t>Install two centrifuges.</a:t>
          </a:r>
        </a:p>
      </dgm:t>
    </dgm:pt>
    <dgm:pt modelId="{4A36C30B-967E-4173-A17E-20C902328294}" type="parTrans" cxnId="{4160B169-473C-4E40-B2B8-674FDFFCA920}">
      <dgm:prSet/>
      <dgm:spPr/>
      <dgm:t>
        <a:bodyPr/>
        <a:lstStyle/>
        <a:p>
          <a:pPr algn="l"/>
          <a:endParaRPr lang="en-US" sz="1200"/>
        </a:p>
      </dgm:t>
    </dgm:pt>
    <dgm:pt modelId="{193DE4F7-EC48-49BA-803B-D8F89D291212}" type="sibTrans" cxnId="{4160B169-473C-4E40-B2B8-674FDFFCA920}">
      <dgm:prSet/>
      <dgm:spPr/>
      <dgm:t>
        <a:bodyPr/>
        <a:lstStyle/>
        <a:p>
          <a:pPr algn="l"/>
          <a:endParaRPr lang="en-US" sz="1200"/>
        </a:p>
      </dgm:t>
    </dgm:pt>
    <dgm:pt modelId="{53908AD4-816D-4699-8107-16C46EAAA32C}">
      <dgm:prSet phldrT="[Text]" custT="1"/>
      <dgm:spPr>
        <a:solidFill>
          <a:schemeClr val="accent5"/>
        </a:solidFill>
      </dgm:spPr>
      <dgm:t>
        <a:bodyPr/>
        <a:lstStyle/>
        <a:p>
          <a:pPr algn="l"/>
          <a:r>
            <a:rPr lang="en-US" sz="1200" dirty="0">
              <a:latin typeface="Roboto" panose="02000000000000000000" pitchFamily="2" charset="0"/>
              <a:ea typeface="Roboto" panose="02000000000000000000" pitchFamily="2" charset="0"/>
            </a:rPr>
            <a:t>R&amp;R Projects: 2036 through 2040 - $39 Million in 2025 Dollars</a:t>
          </a:r>
        </a:p>
      </dgm:t>
    </dgm:pt>
    <dgm:pt modelId="{544982DA-2428-44A5-AB55-D6D2B02F0143}" type="parTrans" cxnId="{03F4DBC1-4E6C-414C-851A-BCC056BBB7EF}">
      <dgm:prSet/>
      <dgm:spPr/>
      <dgm:t>
        <a:bodyPr/>
        <a:lstStyle/>
        <a:p>
          <a:pPr algn="l"/>
          <a:endParaRPr lang="en-US" sz="1200"/>
        </a:p>
      </dgm:t>
    </dgm:pt>
    <dgm:pt modelId="{9D53BCCE-53B6-43F3-9483-57920A101391}" type="sibTrans" cxnId="{03F4DBC1-4E6C-414C-851A-BCC056BBB7EF}">
      <dgm:prSet/>
      <dgm:spPr/>
      <dgm:t>
        <a:bodyPr/>
        <a:lstStyle/>
        <a:p>
          <a:pPr algn="l"/>
          <a:endParaRPr lang="en-US" sz="1200"/>
        </a:p>
      </dgm:t>
    </dgm:pt>
    <dgm:pt modelId="{732AC648-24BC-4149-A90A-F8445BBBC650}">
      <dgm:prSet phldrT="[Text]" custT="1"/>
      <dgm:spPr>
        <a:solidFill>
          <a:schemeClr val="accent5">
            <a:lumMod val="75000"/>
          </a:schemeClr>
        </a:solidFill>
      </dgm:spPr>
      <dgm:t>
        <a:bodyPr/>
        <a:lstStyle/>
        <a:p>
          <a:pPr algn="l"/>
          <a:r>
            <a:rPr lang="en-US" sz="1200" dirty="0">
              <a:latin typeface="Roboto" panose="02000000000000000000" pitchFamily="2" charset="0"/>
              <a:ea typeface="Roboto" panose="02000000000000000000" pitchFamily="2" charset="0"/>
            </a:rPr>
            <a:t>R&amp;R Projects: 2041 through 2045 - $2 Million in 2025 Dollars</a:t>
          </a:r>
        </a:p>
      </dgm:t>
    </dgm:pt>
    <dgm:pt modelId="{24B0BDC6-CBC6-45B2-B058-85227489A89C}" type="parTrans" cxnId="{8956298B-833F-4154-8AC3-EE1F2E71BC73}">
      <dgm:prSet/>
      <dgm:spPr/>
      <dgm:t>
        <a:bodyPr/>
        <a:lstStyle/>
        <a:p>
          <a:pPr algn="l"/>
          <a:endParaRPr lang="en-US" sz="1200"/>
        </a:p>
      </dgm:t>
    </dgm:pt>
    <dgm:pt modelId="{B198F995-2D39-458D-BF9E-50C36ABA1958}" type="sibTrans" cxnId="{8956298B-833F-4154-8AC3-EE1F2E71BC73}">
      <dgm:prSet/>
      <dgm:spPr/>
      <dgm:t>
        <a:bodyPr/>
        <a:lstStyle/>
        <a:p>
          <a:pPr algn="l"/>
          <a:endParaRPr lang="en-US" sz="1200"/>
        </a:p>
      </dgm:t>
    </dgm:pt>
    <dgm:pt modelId="{0F2E8F99-A7C1-4230-93C5-5FB4563279AC}">
      <dgm:prSet phldrT="[Text]" custT="1"/>
      <dgm:spPr>
        <a:solidFill>
          <a:schemeClr val="accent5">
            <a:lumMod val="50000"/>
          </a:schemeClr>
        </a:solidFill>
      </dgm:spPr>
      <dgm:t>
        <a:bodyPr/>
        <a:lstStyle/>
        <a:p>
          <a:pPr algn="l"/>
          <a:r>
            <a:rPr lang="en-US" sz="1200" dirty="0">
              <a:latin typeface="Roboto" panose="02000000000000000000" pitchFamily="2" charset="0"/>
              <a:ea typeface="Roboto" panose="02000000000000000000" pitchFamily="2" charset="0"/>
            </a:rPr>
            <a:t>R&amp;R Projects: 2046 through 2050 - $6 Million in 2025 Dollars</a:t>
          </a:r>
        </a:p>
      </dgm:t>
    </dgm:pt>
    <dgm:pt modelId="{DD3B0D5B-B36C-4EA3-AEBC-49BCCB558F58}" type="parTrans" cxnId="{D3041941-D1A3-416C-A79C-107C02DB3482}">
      <dgm:prSet/>
      <dgm:spPr/>
      <dgm:t>
        <a:bodyPr/>
        <a:lstStyle/>
        <a:p>
          <a:pPr algn="l"/>
          <a:endParaRPr lang="en-US" sz="1200"/>
        </a:p>
      </dgm:t>
    </dgm:pt>
    <dgm:pt modelId="{D1BA66F8-21E3-4E53-9F31-3C9F260ACDB9}" type="sibTrans" cxnId="{D3041941-D1A3-416C-A79C-107C02DB3482}">
      <dgm:prSet/>
      <dgm:spPr/>
      <dgm:t>
        <a:bodyPr/>
        <a:lstStyle/>
        <a:p>
          <a:pPr algn="l"/>
          <a:endParaRPr lang="en-US" sz="1200"/>
        </a:p>
      </dgm:t>
    </dgm:pt>
    <dgm:pt modelId="{A98F6875-4400-4F28-8840-3072460FD815}">
      <dgm:prSet phldrT="[Text]" custT="1"/>
      <dgm:spPr>
        <a:ln>
          <a:noFill/>
        </a:ln>
      </dgm:spPr>
      <dgm:t>
        <a:bodyPr/>
        <a:lstStyle/>
        <a:p>
          <a:pPr algn="l">
            <a:buClr>
              <a:srgbClr val="A6A6A6"/>
            </a:buClr>
            <a:buFontTx/>
            <a:buNone/>
          </a:pPr>
          <a:r>
            <a:rPr lang="en-US" sz="1200" dirty="0">
              <a:latin typeface="Roboto" panose="02000000000000000000" pitchFamily="2" charset="0"/>
              <a:ea typeface="Roboto" panose="02000000000000000000" pitchFamily="2" charset="0"/>
            </a:rPr>
            <a:t>  Dewatering/Solids Handling, FOG Removal, In-Plant Pump Stations, Digestion, Effluent, Generators &amp; Fuel Storage, Maintenance Building, Primary Treatment, Secondary Treatment (Biological), Secondary Treatment (Clarifiers), and Tertiary Filtration</a:t>
          </a:r>
        </a:p>
      </dgm:t>
    </dgm:pt>
    <dgm:pt modelId="{36C00584-4D7A-4EC1-A5F8-21A9650BA17C}" type="parTrans" cxnId="{80F2C664-B9B6-45BC-A590-6302AA4DFCCB}">
      <dgm:prSet/>
      <dgm:spPr/>
      <dgm:t>
        <a:bodyPr/>
        <a:lstStyle/>
        <a:p>
          <a:pPr algn="l"/>
          <a:endParaRPr lang="en-US" sz="1200"/>
        </a:p>
      </dgm:t>
    </dgm:pt>
    <dgm:pt modelId="{623BF5B2-5DD0-437C-B6AC-BC623C524FCD}" type="sibTrans" cxnId="{80F2C664-B9B6-45BC-A590-6302AA4DFCCB}">
      <dgm:prSet/>
      <dgm:spPr/>
      <dgm:t>
        <a:bodyPr/>
        <a:lstStyle/>
        <a:p>
          <a:pPr algn="l"/>
          <a:endParaRPr lang="en-US" sz="1200"/>
        </a:p>
      </dgm:t>
    </dgm:pt>
    <dgm:pt modelId="{5FA91C37-DEA7-4009-9263-B951C41F615E}">
      <dgm:prSet phldrT="[Text]" custT="1"/>
      <dgm:spPr>
        <a:solidFill>
          <a:schemeClr val="accent1"/>
        </a:solidFill>
      </dgm:spPr>
      <dgm:t>
        <a:bodyPr/>
        <a:lstStyle/>
        <a:p>
          <a:pPr algn="l"/>
          <a:r>
            <a:rPr lang="en-US" sz="1200" dirty="0">
              <a:latin typeface="Roboto" panose="02000000000000000000" pitchFamily="2" charset="0"/>
              <a:ea typeface="Roboto" panose="02000000000000000000" pitchFamily="2" charset="0"/>
            </a:rPr>
            <a:t>R&amp;R Projects: 2031 through 2035 - $22 Million in 2025 Dollars</a:t>
          </a:r>
        </a:p>
      </dgm:t>
    </dgm:pt>
    <dgm:pt modelId="{678F2F10-2912-460A-AAC4-313C3B740681}" type="sibTrans" cxnId="{8F3EE639-E37C-4341-9C37-9421CD132E5B}">
      <dgm:prSet/>
      <dgm:spPr/>
      <dgm:t>
        <a:bodyPr/>
        <a:lstStyle/>
        <a:p>
          <a:pPr algn="l"/>
          <a:endParaRPr lang="en-US" sz="1200"/>
        </a:p>
      </dgm:t>
    </dgm:pt>
    <dgm:pt modelId="{6356E99B-3A17-4537-A2E3-1C891D4A2960}" type="parTrans" cxnId="{8F3EE639-E37C-4341-9C37-9421CD132E5B}">
      <dgm:prSet/>
      <dgm:spPr/>
      <dgm:t>
        <a:bodyPr/>
        <a:lstStyle/>
        <a:p>
          <a:pPr algn="l"/>
          <a:endParaRPr lang="en-US" sz="1200"/>
        </a:p>
      </dgm:t>
    </dgm:pt>
    <dgm:pt modelId="{61ABA2EF-0E8E-4F6D-8B55-F3615C21F1EE}">
      <dgm:prSet phldrT="[Text]" custT="1"/>
      <dgm:spPr>
        <a:ln>
          <a:noFill/>
        </a:ln>
      </dgm:spPr>
      <dgm:t>
        <a:bodyPr/>
        <a:lstStyle/>
        <a:p>
          <a:pPr algn="l">
            <a:buFontTx/>
            <a:buNone/>
          </a:pPr>
          <a:r>
            <a:rPr lang="en-US" sz="1200" dirty="0">
              <a:latin typeface="Roboto" panose="02000000000000000000" pitchFamily="2" charset="0"/>
              <a:ea typeface="Roboto" panose="02000000000000000000" pitchFamily="2" charset="0"/>
            </a:rPr>
            <a:t>  Blower Building, Secondary Treatment (Biological), Secondary Treatment (Clarifiers), Disinfection, Dewatering/Solids Handling, FOG Removal, Effluent, Digestion, and  Generators &amp; Fuel Storage</a:t>
          </a:r>
        </a:p>
      </dgm:t>
    </dgm:pt>
    <dgm:pt modelId="{B859CE01-D7FD-46D5-94C1-921711401180}" type="parTrans" cxnId="{27E6DF78-164A-4B31-810A-E06AEBB9E66C}">
      <dgm:prSet/>
      <dgm:spPr/>
      <dgm:t>
        <a:bodyPr/>
        <a:lstStyle/>
        <a:p>
          <a:pPr algn="l"/>
          <a:endParaRPr lang="en-US" sz="1200"/>
        </a:p>
      </dgm:t>
    </dgm:pt>
    <dgm:pt modelId="{A7EA82DE-C5B5-4132-B5E3-DCDCBC731CF3}" type="sibTrans" cxnId="{27E6DF78-164A-4B31-810A-E06AEBB9E66C}">
      <dgm:prSet/>
      <dgm:spPr/>
      <dgm:t>
        <a:bodyPr/>
        <a:lstStyle/>
        <a:p>
          <a:pPr algn="l"/>
          <a:endParaRPr lang="en-US" sz="1200"/>
        </a:p>
      </dgm:t>
    </dgm:pt>
    <dgm:pt modelId="{0C87A462-4C05-43B9-B647-6BA1E337F236}">
      <dgm:prSet phldrT="[Text]" custT="1"/>
      <dgm:spPr>
        <a:ln>
          <a:noFill/>
        </a:ln>
      </dgm:spPr>
      <dgm:t>
        <a:bodyPr/>
        <a:lstStyle/>
        <a:p>
          <a:pPr algn="l">
            <a:buFontTx/>
            <a:buNone/>
          </a:pPr>
          <a:r>
            <a:rPr lang="en-US" sz="1200" dirty="0">
              <a:latin typeface="Roboto" panose="02000000000000000000" pitchFamily="2" charset="0"/>
              <a:ea typeface="Roboto" panose="02000000000000000000" pitchFamily="2" charset="0"/>
            </a:rPr>
            <a:t>  Blower Building, Secondary Treatment (Biological), Secondary Treatment (Clarifiers), Dewatering/Solids Handling, In-Plant Pump Stations, Generators &amp; Fuel Storage, Maintenance Building, and Disinfection</a:t>
          </a:r>
        </a:p>
      </dgm:t>
    </dgm:pt>
    <dgm:pt modelId="{3A3DEAFF-29F3-4D11-9DEE-093ACE9AF7F4}" type="parTrans" cxnId="{EBCA0DA3-66A5-4636-B501-B2636B2E4183}">
      <dgm:prSet/>
      <dgm:spPr/>
      <dgm:t>
        <a:bodyPr/>
        <a:lstStyle/>
        <a:p>
          <a:pPr algn="l"/>
          <a:endParaRPr lang="en-US" sz="1200"/>
        </a:p>
      </dgm:t>
    </dgm:pt>
    <dgm:pt modelId="{FFF16D6F-0C23-43C7-824B-F9CA38E199CA}" type="sibTrans" cxnId="{EBCA0DA3-66A5-4636-B501-B2636B2E4183}">
      <dgm:prSet/>
      <dgm:spPr/>
      <dgm:t>
        <a:bodyPr/>
        <a:lstStyle/>
        <a:p>
          <a:pPr algn="l"/>
          <a:endParaRPr lang="en-US" sz="1200"/>
        </a:p>
      </dgm:t>
    </dgm:pt>
    <dgm:pt modelId="{AF28100A-766A-449F-AC81-07FDC44D4B94}">
      <dgm:prSet phldrT="[Text]" custT="1"/>
      <dgm:spPr>
        <a:ln>
          <a:noFill/>
        </a:ln>
      </dgm:spPr>
      <dgm:t>
        <a:bodyPr/>
        <a:lstStyle/>
        <a:p>
          <a:pPr algn="l">
            <a:buFontTx/>
            <a:buNone/>
          </a:pPr>
          <a:r>
            <a:rPr lang="en-US" sz="1200" dirty="0">
              <a:latin typeface="Roboto" panose="02000000000000000000" pitchFamily="2" charset="0"/>
              <a:ea typeface="Roboto" panose="02000000000000000000" pitchFamily="2" charset="0"/>
            </a:rPr>
            <a:t>  Dewatering/Solids Handling, Digestion, and Generators &amp; Fuel Storage</a:t>
          </a:r>
        </a:p>
      </dgm:t>
    </dgm:pt>
    <dgm:pt modelId="{EB4251D8-96FC-4639-ABCF-50FD58D02C75}" type="parTrans" cxnId="{454E659F-C404-4242-8917-1196C9F669F9}">
      <dgm:prSet/>
      <dgm:spPr/>
      <dgm:t>
        <a:bodyPr/>
        <a:lstStyle/>
        <a:p>
          <a:pPr algn="l"/>
          <a:endParaRPr lang="en-US" sz="1200"/>
        </a:p>
      </dgm:t>
    </dgm:pt>
    <dgm:pt modelId="{F5340CBB-B9EC-4FBF-BF85-8CD49017034B}" type="sibTrans" cxnId="{454E659F-C404-4242-8917-1196C9F669F9}">
      <dgm:prSet/>
      <dgm:spPr/>
      <dgm:t>
        <a:bodyPr/>
        <a:lstStyle/>
        <a:p>
          <a:pPr algn="l"/>
          <a:endParaRPr lang="en-US" sz="1200"/>
        </a:p>
      </dgm:t>
    </dgm:pt>
    <dgm:pt modelId="{D16E39A3-DD6C-481B-A53A-A4A844AE1854}">
      <dgm:prSet phldrT="[Text]" custT="1"/>
      <dgm:spPr>
        <a:ln>
          <a:noFill/>
        </a:ln>
      </dgm:spPr>
      <dgm:t>
        <a:bodyPr/>
        <a:lstStyle/>
        <a:p>
          <a:pPr algn="l">
            <a:buFontTx/>
            <a:buNone/>
          </a:pPr>
          <a:r>
            <a:rPr lang="en-US" sz="1200" dirty="0">
              <a:latin typeface="Roboto" panose="02000000000000000000" pitchFamily="2" charset="0"/>
              <a:ea typeface="Roboto" panose="02000000000000000000" pitchFamily="2" charset="0"/>
            </a:rPr>
            <a:t>  Blower Building, Secondary Treatment (Clarifiers), Dewatering/Solids Handling, Digestion, and Disinfection</a:t>
          </a:r>
        </a:p>
      </dgm:t>
    </dgm:pt>
    <dgm:pt modelId="{6BA3BD4A-DE10-4564-807A-F20760BA6638}" type="parTrans" cxnId="{576F76B1-96E8-4137-A6C8-637FBEA6852D}">
      <dgm:prSet/>
      <dgm:spPr/>
      <dgm:t>
        <a:bodyPr/>
        <a:lstStyle/>
        <a:p>
          <a:pPr algn="l"/>
          <a:endParaRPr lang="en-US" sz="1200"/>
        </a:p>
      </dgm:t>
    </dgm:pt>
    <dgm:pt modelId="{EBE2741A-05B3-4DCA-9D18-D886AA7F42DF}" type="sibTrans" cxnId="{576F76B1-96E8-4137-A6C8-637FBEA6852D}">
      <dgm:prSet/>
      <dgm:spPr/>
      <dgm:t>
        <a:bodyPr/>
        <a:lstStyle/>
        <a:p>
          <a:pPr algn="l"/>
          <a:endParaRPr lang="en-US" sz="1200"/>
        </a:p>
      </dgm:t>
    </dgm:pt>
    <dgm:pt modelId="{CB217FC7-CD4A-410A-885B-B04BB9B53F80}">
      <dgm:prSet custT="1"/>
      <dgm:spPr>
        <a:ln>
          <a:noFill/>
        </a:ln>
      </dgm:spPr>
      <dgm:t>
        <a:bodyPr/>
        <a:lstStyle/>
        <a:p>
          <a:pPr marL="169863" indent="-169863" algn="l">
            <a:buClr>
              <a:srgbClr val="A6A6A6"/>
            </a:buClr>
            <a:buFont typeface="Wingdings" panose="05000000000000000000" pitchFamily="2" charset="2"/>
            <a:buChar char=""/>
          </a:pPr>
          <a:r>
            <a:rPr lang="en-US" sz="1200" dirty="0">
              <a:latin typeface="Roboto" panose="02000000000000000000" pitchFamily="2" charset="0"/>
              <a:ea typeface="Roboto" panose="02000000000000000000" pitchFamily="2" charset="0"/>
            </a:rPr>
            <a:t>Install three Aqua MegaDisk cloth media filters or other approved equivalent.</a:t>
          </a:r>
        </a:p>
      </dgm:t>
    </dgm:pt>
    <dgm:pt modelId="{A0BDAC61-381A-49A6-940C-8A39727E69DF}" type="parTrans" cxnId="{8F17105F-3904-49EB-83A6-B972CEA285A8}">
      <dgm:prSet/>
      <dgm:spPr/>
      <dgm:t>
        <a:bodyPr/>
        <a:lstStyle/>
        <a:p>
          <a:pPr algn="l"/>
          <a:endParaRPr lang="en-US" sz="1200"/>
        </a:p>
      </dgm:t>
    </dgm:pt>
    <dgm:pt modelId="{CE2BE268-C609-4227-B6C5-CA26DB776C38}" type="sibTrans" cxnId="{8F17105F-3904-49EB-83A6-B972CEA285A8}">
      <dgm:prSet/>
      <dgm:spPr/>
      <dgm:t>
        <a:bodyPr/>
        <a:lstStyle/>
        <a:p>
          <a:pPr algn="l"/>
          <a:endParaRPr lang="en-US" sz="1200"/>
        </a:p>
      </dgm:t>
    </dgm:pt>
    <dgm:pt modelId="{08D3C3A7-3164-4C15-9EB9-1D55CFCFFDDC}">
      <dgm:prSet custT="1"/>
      <dgm:spPr>
        <a:ln>
          <a:noFill/>
        </a:ln>
      </dgm:spPr>
      <dgm:t>
        <a:bodyPr/>
        <a:lstStyle/>
        <a:p>
          <a:pPr marL="169863" indent="-169863" algn="l">
            <a:buClr>
              <a:srgbClr val="A6A6A6"/>
            </a:buClr>
            <a:buFont typeface="Wingdings" panose="05000000000000000000" pitchFamily="2" charset="2"/>
            <a:buChar char=""/>
          </a:pPr>
          <a:r>
            <a:rPr lang="en-US" sz="1200" dirty="0">
              <a:latin typeface="Roboto" panose="02000000000000000000" pitchFamily="2" charset="0"/>
              <a:ea typeface="Roboto" panose="02000000000000000000" pitchFamily="2" charset="0"/>
            </a:rPr>
            <a:t>Install two 5 MGD reclaimed storage tanks.</a:t>
          </a:r>
        </a:p>
      </dgm:t>
    </dgm:pt>
    <dgm:pt modelId="{0BB701F5-A66F-4607-B45C-C30FBCB0238F}" type="parTrans" cxnId="{37B3AA9A-ECE7-4FE2-8A33-067E7F54FF59}">
      <dgm:prSet/>
      <dgm:spPr/>
      <dgm:t>
        <a:bodyPr/>
        <a:lstStyle/>
        <a:p>
          <a:endParaRPr lang="en-US"/>
        </a:p>
      </dgm:t>
    </dgm:pt>
    <dgm:pt modelId="{D2D2B423-4C95-41E5-9C57-7344DD2678ED}" type="sibTrans" cxnId="{37B3AA9A-ECE7-4FE2-8A33-067E7F54FF59}">
      <dgm:prSet/>
      <dgm:spPr/>
      <dgm:t>
        <a:bodyPr/>
        <a:lstStyle/>
        <a:p>
          <a:endParaRPr lang="en-US"/>
        </a:p>
      </dgm:t>
    </dgm:pt>
    <dgm:pt modelId="{EAE33C7A-62EA-40C8-AEC4-5C4F59A51901}" type="pres">
      <dgm:prSet presAssocID="{00663F46-638C-4357-8413-C2934DFA8B3F}" presName="linear" presStyleCnt="0">
        <dgm:presLayoutVars>
          <dgm:dir/>
          <dgm:animLvl val="lvl"/>
          <dgm:resizeHandles val="exact"/>
        </dgm:presLayoutVars>
      </dgm:prSet>
      <dgm:spPr/>
    </dgm:pt>
    <dgm:pt modelId="{5C4C8045-5C25-452F-945D-DD88E9EBFD6D}" type="pres">
      <dgm:prSet presAssocID="{E5691788-3FAC-48DD-B30E-D1BE33052D72}" presName="parentLin" presStyleCnt="0"/>
      <dgm:spPr/>
    </dgm:pt>
    <dgm:pt modelId="{882FB19C-3590-4293-9673-F34B51C9830A}" type="pres">
      <dgm:prSet presAssocID="{E5691788-3FAC-48DD-B30E-D1BE33052D72}" presName="parentLeftMargin" presStyleLbl="node1" presStyleIdx="0" presStyleCnt="6"/>
      <dgm:spPr/>
    </dgm:pt>
    <dgm:pt modelId="{B9B51991-1804-4A19-8B40-CCA6E20C8542}" type="pres">
      <dgm:prSet presAssocID="{E5691788-3FAC-48DD-B30E-D1BE33052D72}" presName="parentText" presStyleLbl="node1" presStyleIdx="0" presStyleCnt="6">
        <dgm:presLayoutVars>
          <dgm:chMax val="0"/>
          <dgm:bulletEnabled val="1"/>
        </dgm:presLayoutVars>
      </dgm:prSet>
      <dgm:spPr/>
    </dgm:pt>
    <dgm:pt modelId="{3E0A3506-7396-427A-B780-C6E01552C326}" type="pres">
      <dgm:prSet presAssocID="{E5691788-3FAC-48DD-B30E-D1BE33052D72}" presName="negativeSpace" presStyleCnt="0"/>
      <dgm:spPr/>
    </dgm:pt>
    <dgm:pt modelId="{8A283DC0-099B-491D-900E-EFF284F200E5}" type="pres">
      <dgm:prSet presAssocID="{E5691788-3FAC-48DD-B30E-D1BE33052D72}" presName="childText" presStyleLbl="conFgAcc1" presStyleIdx="0" presStyleCnt="6" custLinFactNeighborY="-37216">
        <dgm:presLayoutVars>
          <dgm:bulletEnabled val="1"/>
        </dgm:presLayoutVars>
      </dgm:prSet>
      <dgm:spPr/>
    </dgm:pt>
    <dgm:pt modelId="{5FF0D422-E0B7-4249-9004-FE0848316976}" type="pres">
      <dgm:prSet presAssocID="{8384699B-00A6-4F7A-A566-59FCAD4772F0}" presName="spaceBetweenRectangles" presStyleCnt="0"/>
      <dgm:spPr/>
    </dgm:pt>
    <dgm:pt modelId="{3EDCD934-2BE8-4689-834A-C0006E65243D}" type="pres">
      <dgm:prSet presAssocID="{66D84FD1-A20C-4409-94CF-A7AFC3E47EAA}" presName="parentLin" presStyleCnt="0"/>
      <dgm:spPr/>
    </dgm:pt>
    <dgm:pt modelId="{C0132C19-385E-4B18-B786-49C113F3C224}" type="pres">
      <dgm:prSet presAssocID="{66D84FD1-A20C-4409-94CF-A7AFC3E47EAA}" presName="parentLeftMargin" presStyleLbl="node1" presStyleIdx="0" presStyleCnt="6"/>
      <dgm:spPr/>
    </dgm:pt>
    <dgm:pt modelId="{3EE87011-035E-4D0C-9CA2-27906E07C42F}" type="pres">
      <dgm:prSet presAssocID="{66D84FD1-A20C-4409-94CF-A7AFC3E47EAA}" presName="parentText" presStyleLbl="node1" presStyleIdx="1" presStyleCnt="6">
        <dgm:presLayoutVars>
          <dgm:chMax val="0"/>
          <dgm:bulletEnabled val="1"/>
        </dgm:presLayoutVars>
      </dgm:prSet>
      <dgm:spPr/>
    </dgm:pt>
    <dgm:pt modelId="{18D6207B-DE2A-4980-BCEA-FE7FE3CA3387}" type="pres">
      <dgm:prSet presAssocID="{66D84FD1-A20C-4409-94CF-A7AFC3E47EAA}" presName="negativeSpace" presStyleCnt="0"/>
      <dgm:spPr/>
    </dgm:pt>
    <dgm:pt modelId="{4F0E0349-A6F5-4E31-A2E0-479679A87816}" type="pres">
      <dgm:prSet presAssocID="{66D84FD1-A20C-4409-94CF-A7AFC3E47EAA}" presName="childText" presStyleLbl="conFgAcc1" presStyleIdx="1" presStyleCnt="6">
        <dgm:presLayoutVars>
          <dgm:bulletEnabled val="1"/>
        </dgm:presLayoutVars>
      </dgm:prSet>
      <dgm:spPr/>
    </dgm:pt>
    <dgm:pt modelId="{5E5A6437-D5DC-4C79-9477-9E74D61CDB0F}" type="pres">
      <dgm:prSet presAssocID="{30402554-14CD-40DE-86BA-3ED112B8D448}" presName="spaceBetweenRectangles" presStyleCnt="0"/>
      <dgm:spPr/>
    </dgm:pt>
    <dgm:pt modelId="{BE69EF84-FD85-4106-9C20-4A78FD3C5379}" type="pres">
      <dgm:prSet presAssocID="{5FA91C37-DEA7-4009-9263-B951C41F615E}" presName="parentLin" presStyleCnt="0"/>
      <dgm:spPr/>
    </dgm:pt>
    <dgm:pt modelId="{81FE38CD-113A-4EF3-9EA2-F119C96F0812}" type="pres">
      <dgm:prSet presAssocID="{5FA91C37-DEA7-4009-9263-B951C41F615E}" presName="parentLeftMargin" presStyleLbl="node1" presStyleIdx="1" presStyleCnt="6"/>
      <dgm:spPr/>
    </dgm:pt>
    <dgm:pt modelId="{AF9D3478-78AB-4CFD-845B-ACCC032FD184}" type="pres">
      <dgm:prSet presAssocID="{5FA91C37-DEA7-4009-9263-B951C41F615E}" presName="parentText" presStyleLbl="node1" presStyleIdx="2" presStyleCnt="6">
        <dgm:presLayoutVars>
          <dgm:chMax val="0"/>
          <dgm:bulletEnabled val="1"/>
        </dgm:presLayoutVars>
      </dgm:prSet>
      <dgm:spPr/>
    </dgm:pt>
    <dgm:pt modelId="{7C7D3AAF-9257-4C35-B0FA-BA1026D14381}" type="pres">
      <dgm:prSet presAssocID="{5FA91C37-DEA7-4009-9263-B951C41F615E}" presName="negativeSpace" presStyleCnt="0"/>
      <dgm:spPr/>
    </dgm:pt>
    <dgm:pt modelId="{95068186-F808-4C0F-B6A3-0E6F947B6396}" type="pres">
      <dgm:prSet presAssocID="{5FA91C37-DEA7-4009-9263-B951C41F615E}" presName="childText" presStyleLbl="conFgAcc1" presStyleIdx="2" presStyleCnt="6">
        <dgm:presLayoutVars>
          <dgm:bulletEnabled val="1"/>
        </dgm:presLayoutVars>
      </dgm:prSet>
      <dgm:spPr/>
    </dgm:pt>
    <dgm:pt modelId="{BA508026-3FB6-4697-9009-8B81CBD4D8A1}" type="pres">
      <dgm:prSet presAssocID="{678F2F10-2912-460A-AAC4-313C3B740681}" presName="spaceBetweenRectangles" presStyleCnt="0"/>
      <dgm:spPr/>
    </dgm:pt>
    <dgm:pt modelId="{CF74580D-B398-40F5-8DE1-3FE24B5FCD96}" type="pres">
      <dgm:prSet presAssocID="{53908AD4-816D-4699-8107-16C46EAAA32C}" presName="parentLin" presStyleCnt="0"/>
      <dgm:spPr/>
    </dgm:pt>
    <dgm:pt modelId="{807A3BD9-1DB6-4748-B00B-3F57857277A5}" type="pres">
      <dgm:prSet presAssocID="{53908AD4-816D-4699-8107-16C46EAAA32C}" presName="parentLeftMargin" presStyleLbl="node1" presStyleIdx="2" presStyleCnt="6"/>
      <dgm:spPr/>
    </dgm:pt>
    <dgm:pt modelId="{BA79E8CF-F5C9-4DC9-A6AC-49003E021268}" type="pres">
      <dgm:prSet presAssocID="{53908AD4-816D-4699-8107-16C46EAAA32C}" presName="parentText" presStyleLbl="node1" presStyleIdx="3" presStyleCnt="6">
        <dgm:presLayoutVars>
          <dgm:chMax val="0"/>
          <dgm:bulletEnabled val="1"/>
        </dgm:presLayoutVars>
      </dgm:prSet>
      <dgm:spPr/>
    </dgm:pt>
    <dgm:pt modelId="{6A9FF3A7-C2E6-47A8-8973-A14C9AC8DBC2}" type="pres">
      <dgm:prSet presAssocID="{53908AD4-816D-4699-8107-16C46EAAA32C}" presName="negativeSpace" presStyleCnt="0"/>
      <dgm:spPr/>
    </dgm:pt>
    <dgm:pt modelId="{A206FB43-FCE7-4FFF-AD2E-B75C9D37A78A}" type="pres">
      <dgm:prSet presAssocID="{53908AD4-816D-4699-8107-16C46EAAA32C}" presName="childText" presStyleLbl="conFgAcc1" presStyleIdx="3" presStyleCnt="6">
        <dgm:presLayoutVars>
          <dgm:bulletEnabled val="1"/>
        </dgm:presLayoutVars>
      </dgm:prSet>
      <dgm:spPr/>
    </dgm:pt>
    <dgm:pt modelId="{E63FBA40-AFBD-48B3-9963-AD48A3611591}" type="pres">
      <dgm:prSet presAssocID="{9D53BCCE-53B6-43F3-9483-57920A101391}" presName="spaceBetweenRectangles" presStyleCnt="0"/>
      <dgm:spPr/>
    </dgm:pt>
    <dgm:pt modelId="{AD6F375B-AC13-4700-8AC6-93E0A2D5B382}" type="pres">
      <dgm:prSet presAssocID="{732AC648-24BC-4149-A90A-F8445BBBC650}" presName="parentLin" presStyleCnt="0"/>
      <dgm:spPr/>
    </dgm:pt>
    <dgm:pt modelId="{AAC70B4A-6DD9-4AFB-AAC1-A3513EAB6EBF}" type="pres">
      <dgm:prSet presAssocID="{732AC648-24BC-4149-A90A-F8445BBBC650}" presName="parentLeftMargin" presStyleLbl="node1" presStyleIdx="3" presStyleCnt="6"/>
      <dgm:spPr/>
    </dgm:pt>
    <dgm:pt modelId="{9E3D1EB7-908A-4BC9-8422-9846A2AE6262}" type="pres">
      <dgm:prSet presAssocID="{732AC648-24BC-4149-A90A-F8445BBBC650}" presName="parentText" presStyleLbl="node1" presStyleIdx="4" presStyleCnt="6">
        <dgm:presLayoutVars>
          <dgm:chMax val="0"/>
          <dgm:bulletEnabled val="1"/>
        </dgm:presLayoutVars>
      </dgm:prSet>
      <dgm:spPr/>
    </dgm:pt>
    <dgm:pt modelId="{C0F59B92-4A57-441A-8F97-B52FB7C3CAD0}" type="pres">
      <dgm:prSet presAssocID="{732AC648-24BC-4149-A90A-F8445BBBC650}" presName="negativeSpace" presStyleCnt="0"/>
      <dgm:spPr/>
    </dgm:pt>
    <dgm:pt modelId="{7C89B9F9-889A-4AEE-8E02-77BA6DD7E498}" type="pres">
      <dgm:prSet presAssocID="{732AC648-24BC-4149-A90A-F8445BBBC650}" presName="childText" presStyleLbl="conFgAcc1" presStyleIdx="4" presStyleCnt="6">
        <dgm:presLayoutVars>
          <dgm:bulletEnabled val="1"/>
        </dgm:presLayoutVars>
      </dgm:prSet>
      <dgm:spPr/>
    </dgm:pt>
    <dgm:pt modelId="{B04D4D56-9E2C-4F98-9944-B08C2BB52B27}" type="pres">
      <dgm:prSet presAssocID="{B198F995-2D39-458D-BF9E-50C36ABA1958}" presName="spaceBetweenRectangles" presStyleCnt="0"/>
      <dgm:spPr/>
    </dgm:pt>
    <dgm:pt modelId="{C6ADCB49-A1E3-4B82-8004-9AD473C4F711}" type="pres">
      <dgm:prSet presAssocID="{0F2E8F99-A7C1-4230-93C5-5FB4563279AC}" presName="parentLin" presStyleCnt="0"/>
      <dgm:spPr/>
    </dgm:pt>
    <dgm:pt modelId="{F4763AD0-0350-4A84-8C75-B117129D2474}" type="pres">
      <dgm:prSet presAssocID="{0F2E8F99-A7C1-4230-93C5-5FB4563279AC}" presName="parentLeftMargin" presStyleLbl="node1" presStyleIdx="4" presStyleCnt="6"/>
      <dgm:spPr/>
    </dgm:pt>
    <dgm:pt modelId="{48A5F2FE-00F6-492A-99D7-EA0FD7DBCA1B}" type="pres">
      <dgm:prSet presAssocID="{0F2E8F99-A7C1-4230-93C5-5FB4563279AC}" presName="parentText" presStyleLbl="node1" presStyleIdx="5" presStyleCnt="6">
        <dgm:presLayoutVars>
          <dgm:chMax val="0"/>
          <dgm:bulletEnabled val="1"/>
        </dgm:presLayoutVars>
      </dgm:prSet>
      <dgm:spPr/>
    </dgm:pt>
    <dgm:pt modelId="{02225673-02C9-4667-8A81-C81EFBD2A646}" type="pres">
      <dgm:prSet presAssocID="{0F2E8F99-A7C1-4230-93C5-5FB4563279AC}" presName="negativeSpace" presStyleCnt="0"/>
      <dgm:spPr/>
    </dgm:pt>
    <dgm:pt modelId="{B7A1CE1F-725E-4997-A617-2AE3691E1DF5}" type="pres">
      <dgm:prSet presAssocID="{0F2E8F99-A7C1-4230-93C5-5FB4563279AC}" presName="childText" presStyleLbl="conFgAcc1" presStyleIdx="5" presStyleCnt="6">
        <dgm:presLayoutVars>
          <dgm:bulletEnabled val="1"/>
        </dgm:presLayoutVars>
      </dgm:prSet>
      <dgm:spPr/>
    </dgm:pt>
  </dgm:ptLst>
  <dgm:cxnLst>
    <dgm:cxn modelId="{F2A2740B-FF06-49B1-BD95-9367188CE415}" type="presOf" srcId="{61ABA2EF-0E8E-4F6D-8B55-F3615C21F1EE}" destId="{95068186-F808-4C0F-B6A3-0E6F947B6396}" srcOrd="0" destOrd="0" presId="urn:microsoft.com/office/officeart/2005/8/layout/list1"/>
    <dgm:cxn modelId="{A622C00E-9DA7-4408-BA3C-A3DF4908F3D4}" type="presOf" srcId="{08D3C3A7-3164-4C15-9EB9-1D55CFCFFDDC}" destId="{8A283DC0-099B-491D-900E-EFF284F200E5}" srcOrd="0" destOrd="9" presId="urn:microsoft.com/office/officeart/2005/8/layout/list1"/>
    <dgm:cxn modelId="{D79B8C10-7492-49C0-9006-8AFCE7B073A1}" type="presOf" srcId="{8951A731-A89E-413F-B420-18B1BE34D70C}" destId="{8A283DC0-099B-491D-900E-EFF284F200E5}" srcOrd="0" destOrd="6" presId="urn:microsoft.com/office/officeart/2005/8/layout/list1"/>
    <dgm:cxn modelId="{C4DEDB10-F4B0-4D4B-B2C8-9379473AC106}" type="presOf" srcId="{AF28100A-766A-449F-AC81-07FDC44D4B94}" destId="{7C89B9F9-889A-4AEE-8E02-77BA6DD7E498}" srcOrd="0" destOrd="0" presId="urn:microsoft.com/office/officeart/2005/8/layout/list1"/>
    <dgm:cxn modelId="{A6995D12-A512-4AB6-A9B5-25C16A572AD6}" type="presOf" srcId="{0F2E8F99-A7C1-4230-93C5-5FB4563279AC}" destId="{48A5F2FE-00F6-492A-99D7-EA0FD7DBCA1B}" srcOrd="1" destOrd="0" presId="urn:microsoft.com/office/officeart/2005/8/layout/list1"/>
    <dgm:cxn modelId="{E854751E-2895-43AA-8F8D-AD605612C77F}" type="presOf" srcId="{593106D6-4F17-412C-A016-EBA927124C58}" destId="{8A283DC0-099B-491D-900E-EFF284F200E5}" srcOrd="0" destOrd="0" presId="urn:microsoft.com/office/officeart/2005/8/layout/list1"/>
    <dgm:cxn modelId="{D6C91A34-48C6-41BA-8F95-904A94A8801C}" type="presOf" srcId="{4AAFDC6D-4FCA-4D6C-A567-623D358326BE}" destId="{8A283DC0-099B-491D-900E-EFF284F200E5}" srcOrd="0" destOrd="3" presId="urn:microsoft.com/office/officeart/2005/8/layout/list1"/>
    <dgm:cxn modelId="{8F3EE639-E37C-4341-9C37-9421CD132E5B}" srcId="{00663F46-638C-4357-8413-C2934DFA8B3F}" destId="{5FA91C37-DEA7-4009-9263-B951C41F615E}" srcOrd="2" destOrd="0" parTransId="{6356E99B-3A17-4537-A2E3-1C891D4A2960}" sibTransId="{678F2F10-2912-460A-AAC4-313C3B740681}"/>
    <dgm:cxn modelId="{4882673F-9D6B-4A04-A2E0-5BDA51967562}" type="presOf" srcId="{66D84FD1-A20C-4409-94CF-A7AFC3E47EAA}" destId="{C0132C19-385E-4B18-B786-49C113F3C224}" srcOrd="0" destOrd="0" presId="urn:microsoft.com/office/officeart/2005/8/layout/list1"/>
    <dgm:cxn modelId="{4E324C5D-7ADF-408B-A498-1BD532E69EB8}" type="presOf" srcId="{0F2E8F99-A7C1-4230-93C5-5FB4563279AC}" destId="{F4763AD0-0350-4A84-8C75-B117129D2474}" srcOrd="0" destOrd="0" presId="urn:microsoft.com/office/officeart/2005/8/layout/list1"/>
    <dgm:cxn modelId="{8F17105F-3904-49EB-83A6-B972CEA285A8}" srcId="{E5691788-3FAC-48DD-B30E-D1BE33052D72}" destId="{CB217FC7-CD4A-410A-885B-B04BB9B53F80}" srcOrd="4" destOrd="0" parTransId="{A0BDAC61-381A-49A6-940C-8A39727E69DF}" sibTransId="{CE2BE268-C609-4227-B6C5-CA26DB776C38}"/>
    <dgm:cxn modelId="{E7782F5F-B028-44A0-97D3-5A162FBFBA03}" type="presOf" srcId="{53908AD4-816D-4699-8107-16C46EAAA32C}" destId="{BA79E8CF-F5C9-4DC9-A6AC-49003E021268}" srcOrd="1" destOrd="0" presId="urn:microsoft.com/office/officeart/2005/8/layout/list1"/>
    <dgm:cxn modelId="{D3041941-D1A3-416C-A79C-107C02DB3482}" srcId="{00663F46-638C-4357-8413-C2934DFA8B3F}" destId="{0F2E8F99-A7C1-4230-93C5-5FB4563279AC}" srcOrd="5" destOrd="0" parTransId="{DD3B0D5B-B36C-4EA3-AEBC-49BCCB558F58}" sibTransId="{D1BA66F8-21E3-4E53-9F31-3C9F260ACDB9}"/>
    <dgm:cxn modelId="{283CB943-8B86-41F3-821D-37C64BAA7FC7}" srcId="{00663F46-638C-4357-8413-C2934DFA8B3F}" destId="{E5691788-3FAC-48DD-B30E-D1BE33052D72}" srcOrd="0" destOrd="0" parTransId="{BAAE4F06-6594-498D-BCCD-06BB1E35D4AC}" sibTransId="{8384699B-00A6-4F7A-A566-59FCAD4772F0}"/>
    <dgm:cxn modelId="{80F2C664-B9B6-45BC-A590-6302AA4DFCCB}" srcId="{66D84FD1-A20C-4409-94CF-A7AFC3E47EAA}" destId="{A98F6875-4400-4F28-8840-3072460FD815}" srcOrd="0" destOrd="0" parTransId="{36C00584-4D7A-4EC1-A5F8-21A9650BA17C}" sibTransId="{623BF5B2-5DD0-437C-B6AC-BC623C524FCD}"/>
    <dgm:cxn modelId="{4160B169-473C-4E40-B2B8-674FDFFCA920}" srcId="{E5691788-3FAC-48DD-B30E-D1BE33052D72}" destId="{83F9F780-78DF-4DB9-9EA6-34FFDD3945F3}" srcOrd="8" destOrd="0" parTransId="{4A36C30B-967E-4173-A17E-20C902328294}" sibTransId="{193DE4F7-EC48-49BA-803B-D8F89D291212}"/>
    <dgm:cxn modelId="{0581D949-81F2-4920-924E-49B612362C2F}" type="presOf" srcId="{83F9F780-78DF-4DB9-9EA6-34FFDD3945F3}" destId="{8A283DC0-099B-491D-900E-EFF284F200E5}" srcOrd="0" destOrd="8" presId="urn:microsoft.com/office/officeart/2005/8/layout/list1"/>
    <dgm:cxn modelId="{8FD5DB4F-3E79-4698-8187-12F3A3023E5B}" srcId="{E5691788-3FAC-48DD-B30E-D1BE33052D72}" destId="{64CED007-0A61-49CD-89C2-1B068A6280DB}" srcOrd="5" destOrd="0" parTransId="{45A320D1-F34F-443C-BAA1-1EB3F228FBD6}" sibTransId="{417D826B-8F9F-4707-BF1E-B0430E7E06D4}"/>
    <dgm:cxn modelId="{953D7D70-4068-4AA4-9033-B699129E6DC0}" srcId="{E5691788-3FAC-48DD-B30E-D1BE33052D72}" destId="{8951A731-A89E-413F-B420-18B1BE34D70C}" srcOrd="6" destOrd="0" parTransId="{DC1F2608-544D-4DC1-9BC8-60AEFC8EC8A1}" sibTransId="{01BA0DF4-0010-4420-BC4B-63701304206E}"/>
    <dgm:cxn modelId="{84D41051-DF6B-4DDC-924E-8984D25719F4}" srcId="{E5691788-3FAC-48DD-B30E-D1BE33052D72}" destId="{092EB805-789C-4F71-A48A-12919F0FD666}" srcOrd="1" destOrd="0" parTransId="{8119330D-5EB7-4F8C-9E47-4D5DDEDFAB44}" sibTransId="{C2925AC2-846F-4D14-9DFD-9D4500307F73}"/>
    <dgm:cxn modelId="{01A76876-1473-4553-AD11-6A914FF988D9}" type="presOf" srcId="{5FA91C37-DEA7-4009-9263-B951C41F615E}" destId="{AF9D3478-78AB-4CFD-845B-ACCC032FD184}" srcOrd="1" destOrd="0" presId="urn:microsoft.com/office/officeart/2005/8/layout/list1"/>
    <dgm:cxn modelId="{7EACB477-CD99-4EE8-A2D1-C112823C7465}" srcId="{00663F46-638C-4357-8413-C2934DFA8B3F}" destId="{66D84FD1-A20C-4409-94CF-A7AFC3E47EAA}" srcOrd="1" destOrd="0" parTransId="{2E79A570-BE3F-495A-94A3-89FFF6F94693}" sibTransId="{30402554-14CD-40DE-86BA-3ED112B8D448}"/>
    <dgm:cxn modelId="{27E6DF78-164A-4B31-810A-E06AEBB9E66C}" srcId="{5FA91C37-DEA7-4009-9263-B951C41F615E}" destId="{61ABA2EF-0E8E-4F6D-8B55-F3615C21F1EE}" srcOrd="0" destOrd="0" parTransId="{B859CE01-D7FD-46D5-94C1-921711401180}" sibTransId="{A7EA82DE-C5B5-4132-B5E3-DCDCBC731CF3}"/>
    <dgm:cxn modelId="{86830387-AB22-43B2-940E-D383D2C27382}" type="presOf" srcId="{A98F6875-4400-4F28-8840-3072460FD815}" destId="{4F0E0349-A6F5-4E31-A2E0-479679A87816}" srcOrd="0" destOrd="0" presId="urn:microsoft.com/office/officeart/2005/8/layout/list1"/>
    <dgm:cxn modelId="{F0B6F18A-5258-4192-ABF7-FFBEB68B260C}" type="presOf" srcId="{D16E39A3-DD6C-481B-A53A-A4A844AE1854}" destId="{B7A1CE1F-725E-4997-A617-2AE3691E1DF5}" srcOrd="0" destOrd="0" presId="urn:microsoft.com/office/officeart/2005/8/layout/list1"/>
    <dgm:cxn modelId="{8956298B-833F-4154-8AC3-EE1F2E71BC73}" srcId="{00663F46-638C-4357-8413-C2934DFA8B3F}" destId="{732AC648-24BC-4149-A90A-F8445BBBC650}" srcOrd="4" destOrd="0" parTransId="{24B0BDC6-CBC6-45B2-B058-85227489A89C}" sibTransId="{B198F995-2D39-458D-BF9E-50C36ABA1958}"/>
    <dgm:cxn modelId="{705D5892-C0AF-4214-B8BB-18F18728CA04}" srcId="{E5691788-3FAC-48DD-B30E-D1BE33052D72}" destId="{4AAFDC6D-4FCA-4D6C-A567-623D358326BE}" srcOrd="3" destOrd="0" parTransId="{CD8057DB-36AD-45AB-B585-9C8B5DD277C5}" sibTransId="{09D49B44-AB58-4015-88D5-2731993BD7F9}"/>
    <dgm:cxn modelId="{37B3AA9A-ECE7-4FE2-8A33-067E7F54FF59}" srcId="{E5691788-3FAC-48DD-B30E-D1BE33052D72}" destId="{08D3C3A7-3164-4C15-9EB9-1D55CFCFFDDC}" srcOrd="9" destOrd="0" parTransId="{0BB701F5-A66F-4607-B45C-C30FBCB0238F}" sibTransId="{D2D2B423-4C95-41E5-9C57-7344DD2678ED}"/>
    <dgm:cxn modelId="{454E659F-C404-4242-8917-1196C9F669F9}" srcId="{732AC648-24BC-4149-A90A-F8445BBBC650}" destId="{AF28100A-766A-449F-AC81-07FDC44D4B94}" srcOrd="0" destOrd="0" parTransId="{EB4251D8-96FC-4639-ABCF-50FD58D02C75}" sibTransId="{F5340CBB-B9EC-4FBF-BF85-8CD49017034B}"/>
    <dgm:cxn modelId="{678CA4A1-7EA9-4F1D-8424-CFE42E12C890}" type="presOf" srcId="{64605581-F8A5-49C1-B046-5D3876D19D34}" destId="{8A283DC0-099B-491D-900E-EFF284F200E5}" srcOrd="0" destOrd="7" presId="urn:microsoft.com/office/officeart/2005/8/layout/list1"/>
    <dgm:cxn modelId="{EBCA0DA3-66A5-4636-B501-B2636B2E4183}" srcId="{53908AD4-816D-4699-8107-16C46EAAA32C}" destId="{0C87A462-4C05-43B9-B647-6BA1E337F236}" srcOrd="0" destOrd="0" parTransId="{3A3DEAFF-29F3-4D11-9DEE-093ACE9AF7F4}" sibTransId="{FFF16D6F-0C23-43C7-824B-F9CA38E199CA}"/>
    <dgm:cxn modelId="{902044A5-7AB8-418A-ACF6-1306E5A23A7A}" type="presOf" srcId="{64CED007-0A61-49CD-89C2-1B068A6280DB}" destId="{8A283DC0-099B-491D-900E-EFF284F200E5}" srcOrd="0" destOrd="5" presId="urn:microsoft.com/office/officeart/2005/8/layout/list1"/>
    <dgm:cxn modelId="{A56033AB-59ED-4C9F-BD1C-6D91D373B7C8}" srcId="{E5691788-3FAC-48DD-B30E-D1BE33052D72}" destId="{307E99CD-9008-4973-987D-D8261B4CFF12}" srcOrd="2" destOrd="0" parTransId="{4765AC55-BDFD-4CF3-BB38-96EAB0601DFA}" sibTransId="{777A54E2-F0E0-44A6-A1AA-01088E4A632A}"/>
    <dgm:cxn modelId="{576F76B1-96E8-4137-A6C8-637FBEA6852D}" srcId="{0F2E8F99-A7C1-4230-93C5-5FB4563279AC}" destId="{D16E39A3-DD6C-481B-A53A-A4A844AE1854}" srcOrd="0" destOrd="0" parTransId="{6BA3BD4A-DE10-4564-807A-F20760BA6638}" sibTransId="{EBE2741A-05B3-4DCA-9D18-D886AA7F42DF}"/>
    <dgm:cxn modelId="{188C84B4-C976-4A86-A211-7E2C5F205FF2}" type="presOf" srcId="{66D84FD1-A20C-4409-94CF-A7AFC3E47EAA}" destId="{3EE87011-035E-4D0C-9CA2-27906E07C42F}" srcOrd="1" destOrd="0" presId="urn:microsoft.com/office/officeart/2005/8/layout/list1"/>
    <dgm:cxn modelId="{9142B7B4-051C-4419-B7C6-4FE11437AFA9}" type="presOf" srcId="{092EB805-789C-4F71-A48A-12919F0FD666}" destId="{8A283DC0-099B-491D-900E-EFF284F200E5}" srcOrd="0" destOrd="1" presId="urn:microsoft.com/office/officeart/2005/8/layout/list1"/>
    <dgm:cxn modelId="{E9EA69BC-77EE-4BD3-90D7-867CFF5C59A7}" type="presOf" srcId="{00663F46-638C-4357-8413-C2934DFA8B3F}" destId="{EAE33C7A-62EA-40C8-AEC4-5C4F59A51901}" srcOrd="0" destOrd="0" presId="urn:microsoft.com/office/officeart/2005/8/layout/list1"/>
    <dgm:cxn modelId="{03F4DBC1-4E6C-414C-851A-BCC056BBB7EF}" srcId="{00663F46-638C-4357-8413-C2934DFA8B3F}" destId="{53908AD4-816D-4699-8107-16C46EAAA32C}" srcOrd="3" destOrd="0" parTransId="{544982DA-2428-44A5-AB55-D6D2B02F0143}" sibTransId="{9D53BCCE-53B6-43F3-9483-57920A101391}"/>
    <dgm:cxn modelId="{990B9BCE-F0DD-49BE-B41E-CAA089138443}" srcId="{E5691788-3FAC-48DD-B30E-D1BE33052D72}" destId="{593106D6-4F17-412C-A016-EBA927124C58}" srcOrd="0" destOrd="0" parTransId="{21257E0D-EF2F-4DB8-945D-3053CFC1B602}" sibTransId="{89CB92FF-698E-41B0-90FC-55D580A458F9}"/>
    <dgm:cxn modelId="{E0A0A4D1-5D6D-4311-85F7-26E1C667703E}" type="presOf" srcId="{732AC648-24BC-4149-A90A-F8445BBBC650}" destId="{AAC70B4A-6DD9-4AFB-AAC1-A3513EAB6EBF}" srcOrd="0" destOrd="0" presId="urn:microsoft.com/office/officeart/2005/8/layout/list1"/>
    <dgm:cxn modelId="{D21A3DD7-6A01-475C-BEC9-49F4B2CF5B51}" type="presOf" srcId="{E5691788-3FAC-48DD-B30E-D1BE33052D72}" destId="{B9B51991-1804-4A19-8B40-CCA6E20C8542}" srcOrd="1" destOrd="0" presId="urn:microsoft.com/office/officeart/2005/8/layout/list1"/>
    <dgm:cxn modelId="{BF92C0DE-19FD-4143-B180-0AE63573B25F}" type="presOf" srcId="{0C87A462-4C05-43B9-B647-6BA1E337F236}" destId="{A206FB43-FCE7-4FFF-AD2E-B75C9D37A78A}" srcOrd="0" destOrd="0" presId="urn:microsoft.com/office/officeart/2005/8/layout/list1"/>
    <dgm:cxn modelId="{CCD6CEE1-8F87-4478-8035-097303F0A4E0}" type="presOf" srcId="{CB217FC7-CD4A-410A-885B-B04BB9B53F80}" destId="{8A283DC0-099B-491D-900E-EFF284F200E5}" srcOrd="0" destOrd="4" presId="urn:microsoft.com/office/officeart/2005/8/layout/list1"/>
    <dgm:cxn modelId="{DEB896E4-812D-49F8-A330-B6C75254B1DC}" srcId="{E5691788-3FAC-48DD-B30E-D1BE33052D72}" destId="{64605581-F8A5-49C1-B046-5D3876D19D34}" srcOrd="7" destOrd="0" parTransId="{635350BD-0C43-4A44-832B-CA534CE27B5A}" sibTransId="{0DDFA6BF-3FFA-4728-A6DC-35D810EC3C6C}"/>
    <dgm:cxn modelId="{81172DF3-8D89-4935-8702-5F46330511F1}" type="presOf" srcId="{53908AD4-816D-4699-8107-16C46EAAA32C}" destId="{807A3BD9-1DB6-4748-B00B-3F57857277A5}" srcOrd="0" destOrd="0" presId="urn:microsoft.com/office/officeart/2005/8/layout/list1"/>
    <dgm:cxn modelId="{B23EAAFC-90EE-464F-B8C0-FD222296536C}" type="presOf" srcId="{5FA91C37-DEA7-4009-9263-B951C41F615E}" destId="{81FE38CD-113A-4EF3-9EA2-F119C96F0812}" srcOrd="0" destOrd="0" presId="urn:microsoft.com/office/officeart/2005/8/layout/list1"/>
    <dgm:cxn modelId="{4DA296FD-3B72-48B4-9A1C-54CAE11F85CF}" type="presOf" srcId="{732AC648-24BC-4149-A90A-F8445BBBC650}" destId="{9E3D1EB7-908A-4BC9-8422-9846A2AE6262}" srcOrd="1" destOrd="0" presId="urn:microsoft.com/office/officeart/2005/8/layout/list1"/>
    <dgm:cxn modelId="{BC6AECFD-E4A0-481E-8D8B-0D2D2B5EA1F5}" type="presOf" srcId="{307E99CD-9008-4973-987D-D8261B4CFF12}" destId="{8A283DC0-099B-491D-900E-EFF284F200E5}" srcOrd="0" destOrd="2" presId="urn:microsoft.com/office/officeart/2005/8/layout/list1"/>
    <dgm:cxn modelId="{3A7D21FE-7F86-4FF7-BC23-0D43408DA098}" type="presOf" srcId="{E5691788-3FAC-48DD-B30E-D1BE33052D72}" destId="{882FB19C-3590-4293-9673-F34B51C9830A}" srcOrd="0" destOrd="0" presId="urn:microsoft.com/office/officeart/2005/8/layout/list1"/>
    <dgm:cxn modelId="{BC76BEB8-2B2E-4327-B2B1-FCA39926E469}" type="presParOf" srcId="{EAE33C7A-62EA-40C8-AEC4-5C4F59A51901}" destId="{5C4C8045-5C25-452F-945D-DD88E9EBFD6D}" srcOrd="0" destOrd="0" presId="urn:microsoft.com/office/officeart/2005/8/layout/list1"/>
    <dgm:cxn modelId="{3F16240E-1C0D-49AA-8835-6732670D7FCB}" type="presParOf" srcId="{5C4C8045-5C25-452F-945D-DD88E9EBFD6D}" destId="{882FB19C-3590-4293-9673-F34B51C9830A}" srcOrd="0" destOrd="0" presId="urn:microsoft.com/office/officeart/2005/8/layout/list1"/>
    <dgm:cxn modelId="{EEC7C10C-57CC-4602-ADD5-3CE24BF8B092}" type="presParOf" srcId="{5C4C8045-5C25-452F-945D-DD88E9EBFD6D}" destId="{B9B51991-1804-4A19-8B40-CCA6E20C8542}" srcOrd="1" destOrd="0" presId="urn:microsoft.com/office/officeart/2005/8/layout/list1"/>
    <dgm:cxn modelId="{73AD977C-AAD3-459A-88D3-2DD1DB200305}" type="presParOf" srcId="{EAE33C7A-62EA-40C8-AEC4-5C4F59A51901}" destId="{3E0A3506-7396-427A-B780-C6E01552C326}" srcOrd="1" destOrd="0" presId="urn:microsoft.com/office/officeart/2005/8/layout/list1"/>
    <dgm:cxn modelId="{E1338151-04BA-407E-A259-C1DF791CF18C}" type="presParOf" srcId="{EAE33C7A-62EA-40C8-AEC4-5C4F59A51901}" destId="{8A283DC0-099B-491D-900E-EFF284F200E5}" srcOrd="2" destOrd="0" presId="urn:microsoft.com/office/officeart/2005/8/layout/list1"/>
    <dgm:cxn modelId="{4A399793-2445-4278-A28E-FE643B3E70B2}" type="presParOf" srcId="{EAE33C7A-62EA-40C8-AEC4-5C4F59A51901}" destId="{5FF0D422-E0B7-4249-9004-FE0848316976}" srcOrd="3" destOrd="0" presId="urn:microsoft.com/office/officeart/2005/8/layout/list1"/>
    <dgm:cxn modelId="{4CBFC872-A7A2-427F-ADDA-268472B8092F}" type="presParOf" srcId="{EAE33C7A-62EA-40C8-AEC4-5C4F59A51901}" destId="{3EDCD934-2BE8-4689-834A-C0006E65243D}" srcOrd="4" destOrd="0" presId="urn:microsoft.com/office/officeart/2005/8/layout/list1"/>
    <dgm:cxn modelId="{C68A1BE7-9FA7-4B4F-896F-BDEA7EDABBFC}" type="presParOf" srcId="{3EDCD934-2BE8-4689-834A-C0006E65243D}" destId="{C0132C19-385E-4B18-B786-49C113F3C224}" srcOrd="0" destOrd="0" presId="urn:microsoft.com/office/officeart/2005/8/layout/list1"/>
    <dgm:cxn modelId="{537EC6F0-24C9-4E3E-9C49-FE24026728F1}" type="presParOf" srcId="{3EDCD934-2BE8-4689-834A-C0006E65243D}" destId="{3EE87011-035E-4D0C-9CA2-27906E07C42F}" srcOrd="1" destOrd="0" presId="urn:microsoft.com/office/officeart/2005/8/layout/list1"/>
    <dgm:cxn modelId="{202AAFA1-263E-4520-9607-7940B55C39CD}" type="presParOf" srcId="{EAE33C7A-62EA-40C8-AEC4-5C4F59A51901}" destId="{18D6207B-DE2A-4980-BCEA-FE7FE3CA3387}" srcOrd="5" destOrd="0" presId="urn:microsoft.com/office/officeart/2005/8/layout/list1"/>
    <dgm:cxn modelId="{DFE645DB-3FC1-447F-9397-DF20B144A275}" type="presParOf" srcId="{EAE33C7A-62EA-40C8-AEC4-5C4F59A51901}" destId="{4F0E0349-A6F5-4E31-A2E0-479679A87816}" srcOrd="6" destOrd="0" presId="urn:microsoft.com/office/officeart/2005/8/layout/list1"/>
    <dgm:cxn modelId="{35DE03CC-E2E8-4B20-A396-F3F17E8294A9}" type="presParOf" srcId="{EAE33C7A-62EA-40C8-AEC4-5C4F59A51901}" destId="{5E5A6437-D5DC-4C79-9477-9E74D61CDB0F}" srcOrd="7" destOrd="0" presId="urn:microsoft.com/office/officeart/2005/8/layout/list1"/>
    <dgm:cxn modelId="{2264910C-7C40-49D8-84F8-478690A4D0BA}" type="presParOf" srcId="{EAE33C7A-62EA-40C8-AEC4-5C4F59A51901}" destId="{BE69EF84-FD85-4106-9C20-4A78FD3C5379}" srcOrd="8" destOrd="0" presId="urn:microsoft.com/office/officeart/2005/8/layout/list1"/>
    <dgm:cxn modelId="{9C2480C6-EF16-4DA9-A945-F273CFAEE511}" type="presParOf" srcId="{BE69EF84-FD85-4106-9C20-4A78FD3C5379}" destId="{81FE38CD-113A-4EF3-9EA2-F119C96F0812}" srcOrd="0" destOrd="0" presId="urn:microsoft.com/office/officeart/2005/8/layout/list1"/>
    <dgm:cxn modelId="{56DDE194-1372-4C71-B898-8646C63989EF}" type="presParOf" srcId="{BE69EF84-FD85-4106-9C20-4A78FD3C5379}" destId="{AF9D3478-78AB-4CFD-845B-ACCC032FD184}" srcOrd="1" destOrd="0" presId="urn:microsoft.com/office/officeart/2005/8/layout/list1"/>
    <dgm:cxn modelId="{2B6A6E58-B512-4C83-9CBF-038E22CF17C8}" type="presParOf" srcId="{EAE33C7A-62EA-40C8-AEC4-5C4F59A51901}" destId="{7C7D3AAF-9257-4C35-B0FA-BA1026D14381}" srcOrd="9" destOrd="0" presId="urn:microsoft.com/office/officeart/2005/8/layout/list1"/>
    <dgm:cxn modelId="{8476C75C-55A7-434C-A5F3-4FACADE5086F}" type="presParOf" srcId="{EAE33C7A-62EA-40C8-AEC4-5C4F59A51901}" destId="{95068186-F808-4C0F-B6A3-0E6F947B6396}" srcOrd="10" destOrd="0" presId="urn:microsoft.com/office/officeart/2005/8/layout/list1"/>
    <dgm:cxn modelId="{DC5AA336-F481-49DD-9E52-47BF8AE8BFAF}" type="presParOf" srcId="{EAE33C7A-62EA-40C8-AEC4-5C4F59A51901}" destId="{BA508026-3FB6-4697-9009-8B81CBD4D8A1}" srcOrd="11" destOrd="0" presId="urn:microsoft.com/office/officeart/2005/8/layout/list1"/>
    <dgm:cxn modelId="{F98CD55F-F526-401C-99BB-6A8BA0160F76}" type="presParOf" srcId="{EAE33C7A-62EA-40C8-AEC4-5C4F59A51901}" destId="{CF74580D-B398-40F5-8DE1-3FE24B5FCD96}" srcOrd="12" destOrd="0" presId="urn:microsoft.com/office/officeart/2005/8/layout/list1"/>
    <dgm:cxn modelId="{402D325A-BA39-455A-B4B0-3BCC5CA0631D}" type="presParOf" srcId="{CF74580D-B398-40F5-8DE1-3FE24B5FCD96}" destId="{807A3BD9-1DB6-4748-B00B-3F57857277A5}" srcOrd="0" destOrd="0" presId="urn:microsoft.com/office/officeart/2005/8/layout/list1"/>
    <dgm:cxn modelId="{4934CB60-AA56-4C46-951B-40EB0594D127}" type="presParOf" srcId="{CF74580D-B398-40F5-8DE1-3FE24B5FCD96}" destId="{BA79E8CF-F5C9-4DC9-A6AC-49003E021268}" srcOrd="1" destOrd="0" presId="urn:microsoft.com/office/officeart/2005/8/layout/list1"/>
    <dgm:cxn modelId="{88B35A28-C78A-4188-9721-6129A3FC120F}" type="presParOf" srcId="{EAE33C7A-62EA-40C8-AEC4-5C4F59A51901}" destId="{6A9FF3A7-C2E6-47A8-8973-A14C9AC8DBC2}" srcOrd="13" destOrd="0" presId="urn:microsoft.com/office/officeart/2005/8/layout/list1"/>
    <dgm:cxn modelId="{FB4A40CA-882F-4BE5-BD29-1AA95E91CA50}" type="presParOf" srcId="{EAE33C7A-62EA-40C8-AEC4-5C4F59A51901}" destId="{A206FB43-FCE7-4FFF-AD2E-B75C9D37A78A}" srcOrd="14" destOrd="0" presId="urn:microsoft.com/office/officeart/2005/8/layout/list1"/>
    <dgm:cxn modelId="{83747828-638E-4C5B-BF1A-F796ABC1A88E}" type="presParOf" srcId="{EAE33C7A-62EA-40C8-AEC4-5C4F59A51901}" destId="{E63FBA40-AFBD-48B3-9963-AD48A3611591}" srcOrd="15" destOrd="0" presId="urn:microsoft.com/office/officeart/2005/8/layout/list1"/>
    <dgm:cxn modelId="{7077E626-730A-47AD-BA61-4AB69153ED51}" type="presParOf" srcId="{EAE33C7A-62EA-40C8-AEC4-5C4F59A51901}" destId="{AD6F375B-AC13-4700-8AC6-93E0A2D5B382}" srcOrd="16" destOrd="0" presId="urn:microsoft.com/office/officeart/2005/8/layout/list1"/>
    <dgm:cxn modelId="{AC0D5232-E137-4A91-9B3D-9B1180F17568}" type="presParOf" srcId="{AD6F375B-AC13-4700-8AC6-93E0A2D5B382}" destId="{AAC70B4A-6DD9-4AFB-AAC1-A3513EAB6EBF}" srcOrd="0" destOrd="0" presId="urn:microsoft.com/office/officeart/2005/8/layout/list1"/>
    <dgm:cxn modelId="{217F5C15-EEA8-46F1-98F7-E721427B3817}" type="presParOf" srcId="{AD6F375B-AC13-4700-8AC6-93E0A2D5B382}" destId="{9E3D1EB7-908A-4BC9-8422-9846A2AE6262}" srcOrd="1" destOrd="0" presId="urn:microsoft.com/office/officeart/2005/8/layout/list1"/>
    <dgm:cxn modelId="{A31F8DB8-C986-4A2A-9A50-376A4E08316E}" type="presParOf" srcId="{EAE33C7A-62EA-40C8-AEC4-5C4F59A51901}" destId="{C0F59B92-4A57-441A-8F97-B52FB7C3CAD0}" srcOrd="17" destOrd="0" presId="urn:microsoft.com/office/officeart/2005/8/layout/list1"/>
    <dgm:cxn modelId="{CFF47ACB-0479-4B50-A66A-3C68E0BCB947}" type="presParOf" srcId="{EAE33C7A-62EA-40C8-AEC4-5C4F59A51901}" destId="{7C89B9F9-889A-4AEE-8E02-77BA6DD7E498}" srcOrd="18" destOrd="0" presId="urn:microsoft.com/office/officeart/2005/8/layout/list1"/>
    <dgm:cxn modelId="{B311879B-78DA-4860-AE88-878E04EAF05C}" type="presParOf" srcId="{EAE33C7A-62EA-40C8-AEC4-5C4F59A51901}" destId="{B04D4D56-9E2C-4F98-9944-B08C2BB52B27}" srcOrd="19" destOrd="0" presId="urn:microsoft.com/office/officeart/2005/8/layout/list1"/>
    <dgm:cxn modelId="{AEFD3B2A-4FEA-4DAA-86BB-183DBB1BA605}" type="presParOf" srcId="{EAE33C7A-62EA-40C8-AEC4-5C4F59A51901}" destId="{C6ADCB49-A1E3-4B82-8004-9AD473C4F711}" srcOrd="20" destOrd="0" presId="urn:microsoft.com/office/officeart/2005/8/layout/list1"/>
    <dgm:cxn modelId="{ED6D9C9F-4520-46B7-8711-82FB993E31BF}" type="presParOf" srcId="{C6ADCB49-A1E3-4B82-8004-9AD473C4F711}" destId="{F4763AD0-0350-4A84-8C75-B117129D2474}" srcOrd="0" destOrd="0" presId="urn:microsoft.com/office/officeart/2005/8/layout/list1"/>
    <dgm:cxn modelId="{525361DF-AFB8-4E28-8A0D-279C93116C94}" type="presParOf" srcId="{C6ADCB49-A1E3-4B82-8004-9AD473C4F711}" destId="{48A5F2FE-00F6-492A-99D7-EA0FD7DBCA1B}" srcOrd="1" destOrd="0" presId="urn:microsoft.com/office/officeart/2005/8/layout/list1"/>
    <dgm:cxn modelId="{87707231-55C2-46FD-8E95-18CCB4F132C2}" type="presParOf" srcId="{EAE33C7A-62EA-40C8-AEC4-5C4F59A51901}" destId="{02225673-02C9-4667-8A81-C81EFBD2A646}" srcOrd="21" destOrd="0" presId="urn:microsoft.com/office/officeart/2005/8/layout/list1"/>
    <dgm:cxn modelId="{E4C955AB-A43B-44EA-810F-F13576CC6A89}" type="presParOf" srcId="{EAE33C7A-62EA-40C8-AEC4-5C4F59A51901}" destId="{B7A1CE1F-725E-4997-A617-2AE3691E1DF5}"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B4E0B-B964-455A-8037-FAB368913783}">
      <dsp:nvSpPr>
        <dsp:cNvPr id="0" name=""/>
        <dsp:cNvSpPr/>
      </dsp:nvSpPr>
      <dsp:spPr>
        <a:xfrm rot="10800000">
          <a:off x="847021" y="902"/>
          <a:ext cx="2348915" cy="1021510"/>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0458"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Roboto" panose="02000000000000000000" pitchFamily="2" charset="0"/>
              <a:ea typeface="Roboto" panose="02000000000000000000" pitchFamily="2" charset="0"/>
            </a:rPr>
            <a:t>Service Reliability and Resiliency</a:t>
          </a:r>
        </a:p>
      </dsp:txBody>
      <dsp:txXfrm rot="10800000">
        <a:off x="1102398" y="902"/>
        <a:ext cx="2093538" cy="1021510"/>
      </dsp:txXfrm>
    </dsp:sp>
    <dsp:sp modelId="{D99FC2F7-6BBA-4FB2-A140-4765968C7C7E}">
      <dsp:nvSpPr>
        <dsp:cNvPr id="0" name=""/>
        <dsp:cNvSpPr/>
      </dsp:nvSpPr>
      <dsp:spPr>
        <a:xfrm>
          <a:off x="336266" y="902"/>
          <a:ext cx="1021510" cy="1021510"/>
        </a:xfrm>
        <a:prstGeom prst="ellipse">
          <a:avLst/>
        </a:prstGeom>
        <a:blipFill>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2E4CB06-4794-47BA-9400-833BF3854C50}">
      <dsp:nvSpPr>
        <dsp:cNvPr id="0" name=""/>
        <dsp:cNvSpPr/>
      </dsp:nvSpPr>
      <dsp:spPr>
        <a:xfrm rot="10800000">
          <a:off x="847021" y="1327341"/>
          <a:ext cx="2348915" cy="1021510"/>
        </a:xfrm>
        <a:prstGeom prst="homePlate">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0458"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Roboto" panose="02000000000000000000" pitchFamily="2" charset="0"/>
              <a:ea typeface="Roboto" panose="02000000000000000000" pitchFamily="2" charset="0"/>
            </a:rPr>
            <a:t>Sustainability</a:t>
          </a:r>
        </a:p>
      </dsp:txBody>
      <dsp:txXfrm rot="10800000">
        <a:off x="1102398" y="1327341"/>
        <a:ext cx="2093538" cy="1021510"/>
      </dsp:txXfrm>
    </dsp:sp>
    <dsp:sp modelId="{D4CB91DA-E5AE-4E23-A3AA-CCC68F5236EE}">
      <dsp:nvSpPr>
        <dsp:cNvPr id="0" name=""/>
        <dsp:cNvSpPr/>
      </dsp:nvSpPr>
      <dsp:spPr>
        <a:xfrm>
          <a:off x="336266" y="1327341"/>
          <a:ext cx="1021510" cy="1021510"/>
        </a:xfrm>
        <a:prstGeom prst="ellipse">
          <a:avLst/>
        </a:prstGeom>
        <a:blipFill>
          <a:blip xmlns:r="http://schemas.openxmlformats.org/officeDocument/2006/relationships" r:embed="rId2">
            <a:duotone>
              <a:schemeClr val="accent5">
                <a:hueOff val="-1682410"/>
                <a:satOff val="-5737"/>
                <a:lumOff val="-956"/>
                <a:alphaOff val="0"/>
                <a:shade val="20000"/>
                <a:satMod val="200000"/>
              </a:schemeClr>
              <a:schemeClr val="accent5">
                <a:hueOff val="-1682410"/>
                <a:satOff val="-5737"/>
                <a:lumOff val="-956"/>
                <a:alphaOff val="0"/>
                <a:tint val="12000"/>
                <a:satMod val="190000"/>
              </a:schemeClr>
            </a:duotone>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62DAD83-EB1A-42F3-A2AB-532302D3AC5B}">
      <dsp:nvSpPr>
        <dsp:cNvPr id="0" name=""/>
        <dsp:cNvSpPr/>
      </dsp:nvSpPr>
      <dsp:spPr>
        <a:xfrm rot="10800000">
          <a:off x="847021" y="2653781"/>
          <a:ext cx="2348915" cy="1021510"/>
        </a:xfrm>
        <a:prstGeom prst="homePlat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0458"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Roboto" panose="02000000000000000000" pitchFamily="2" charset="0"/>
              <a:ea typeface="Roboto" panose="02000000000000000000" pitchFamily="2" charset="0"/>
            </a:rPr>
            <a:t>Financial Responsibility</a:t>
          </a:r>
        </a:p>
      </dsp:txBody>
      <dsp:txXfrm rot="10800000">
        <a:off x="1102398" y="2653781"/>
        <a:ext cx="2093538" cy="1021510"/>
      </dsp:txXfrm>
    </dsp:sp>
    <dsp:sp modelId="{73D527D3-C30E-4037-B572-996DBE8FC625}">
      <dsp:nvSpPr>
        <dsp:cNvPr id="0" name=""/>
        <dsp:cNvSpPr/>
      </dsp:nvSpPr>
      <dsp:spPr>
        <a:xfrm>
          <a:off x="336266" y="2653781"/>
          <a:ext cx="1021510" cy="1021510"/>
        </a:xfrm>
        <a:prstGeom prst="ellipse">
          <a:avLst/>
        </a:prstGeom>
        <a:blipFill>
          <a:blip xmlns:r="http://schemas.openxmlformats.org/officeDocument/2006/relationships" r:embed="rId3">
            <a:duotone>
              <a:schemeClr val="accent5">
                <a:hueOff val="-3364820"/>
                <a:satOff val="-11474"/>
                <a:lumOff val="-1911"/>
                <a:alphaOff val="0"/>
                <a:shade val="20000"/>
                <a:satMod val="200000"/>
              </a:schemeClr>
              <a:schemeClr val="accent5">
                <a:hueOff val="-3364820"/>
                <a:satOff val="-11474"/>
                <a:lumOff val="-1911"/>
                <a:alphaOff val="0"/>
                <a:tint val="12000"/>
                <a:satMod val="190000"/>
              </a:schemeClr>
            </a:duotone>
            <a:extLst>
              <a:ext uri="{28A0092B-C50C-407E-A947-70E740481C1C}">
                <a14:useLocalDpi xmlns:a14="http://schemas.microsoft.com/office/drawing/2010/main" val="0"/>
              </a:ext>
            </a:extLst>
          </a:blip>
          <a:srcRect/>
          <a:stretch>
            <a:fillRect l="-6000" r="-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6B64035-7C98-4DAD-B47E-200A795FD432}">
      <dsp:nvSpPr>
        <dsp:cNvPr id="0" name=""/>
        <dsp:cNvSpPr/>
      </dsp:nvSpPr>
      <dsp:spPr>
        <a:xfrm rot="10800000">
          <a:off x="847021" y="3980220"/>
          <a:ext cx="2348915" cy="1021510"/>
        </a:xfrm>
        <a:prstGeom prst="homePlate">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0458"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Roboto" panose="02000000000000000000" pitchFamily="2" charset="0"/>
              <a:ea typeface="Roboto" panose="02000000000000000000" pitchFamily="2" charset="0"/>
            </a:rPr>
            <a:t>Safety</a:t>
          </a:r>
        </a:p>
      </dsp:txBody>
      <dsp:txXfrm rot="10800000">
        <a:off x="1102398" y="3980220"/>
        <a:ext cx="2093538" cy="1021510"/>
      </dsp:txXfrm>
    </dsp:sp>
    <dsp:sp modelId="{9BC1B7BE-CC48-4287-A4C4-656201B2A708}">
      <dsp:nvSpPr>
        <dsp:cNvPr id="0" name=""/>
        <dsp:cNvSpPr/>
      </dsp:nvSpPr>
      <dsp:spPr>
        <a:xfrm>
          <a:off x="336266" y="3980220"/>
          <a:ext cx="1021510" cy="1021510"/>
        </a:xfrm>
        <a:prstGeom prst="ellipse">
          <a:avLst/>
        </a:prstGeom>
        <a:blipFill rotWithShape="1">
          <a:blip xmlns:r="http://schemas.openxmlformats.org/officeDocument/2006/relationships" r:embed="rId4">
            <a:duotone>
              <a:schemeClr val="accent5">
                <a:hueOff val="-5047230"/>
                <a:satOff val="-17210"/>
                <a:lumOff val="-2867"/>
                <a:alphaOff val="0"/>
                <a:shade val="20000"/>
                <a:satMod val="200000"/>
              </a:schemeClr>
              <a:schemeClr val="accent5">
                <a:hueOff val="-5047230"/>
                <a:satOff val="-17210"/>
                <a:lumOff val="-2867"/>
                <a:alphaOff val="0"/>
                <a:tint val="12000"/>
                <a:satMod val="190000"/>
              </a:schemeClr>
            </a:duotone>
          </a:blip>
          <a:srcRect/>
          <a:stretch>
            <a:fillRect l="-9000" r="-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67FE24D-C584-4F1D-B2F1-E129B3D2F36A}">
      <dsp:nvSpPr>
        <dsp:cNvPr id="0" name=""/>
        <dsp:cNvSpPr/>
      </dsp:nvSpPr>
      <dsp:spPr>
        <a:xfrm rot="10800000">
          <a:off x="847021" y="5306659"/>
          <a:ext cx="2348915" cy="1021510"/>
        </a:xfrm>
        <a:prstGeom prst="homePlat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0458"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Roboto" panose="02000000000000000000" pitchFamily="2" charset="0"/>
              <a:ea typeface="Roboto" panose="02000000000000000000" pitchFamily="2" charset="0"/>
            </a:rPr>
            <a:t>Quality</a:t>
          </a:r>
        </a:p>
      </dsp:txBody>
      <dsp:txXfrm rot="10800000">
        <a:off x="1102398" y="5306659"/>
        <a:ext cx="2093538" cy="1021510"/>
      </dsp:txXfrm>
    </dsp:sp>
    <dsp:sp modelId="{8C944B6E-2F88-48AE-89EF-9500A9ADD157}">
      <dsp:nvSpPr>
        <dsp:cNvPr id="0" name=""/>
        <dsp:cNvSpPr/>
      </dsp:nvSpPr>
      <dsp:spPr>
        <a:xfrm>
          <a:off x="336266" y="5306659"/>
          <a:ext cx="1021510" cy="1021510"/>
        </a:xfrm>
        <a:prstGeom prst="ellipse">
          <a:avLst/>
        </a:prstGeom>
        <a:blipFill>
          <a:blip xmlns:r="http://schemas.openxmlformats.org/officeDocument/2006/relationships" r:embed="rId5">
            <a:duotone>
              <a:schemeClr val="accent5">
                <a:hueOff val="-6729641"/>
                <a:satOff val="-22947"/>
                <a:lumOff val="-3823"/>
                <a:alphaOff val="0"/>
                <a:shade val="20000"/>
                <a:satMod val="200000"/>
              </a:schemeClr>
              <a:schemeClr val="accent5">
                <a:hueOff val="-6729641"/>
                <a:satOff val="-22947"/>
                <a:lumOff val="-3823"/>
                <a:alphaOff val="0"/>
                <a:tint val="12000"/>
                <a:satMod val="190000"/>
              </a:schemeClr>
            </a:duotone>
            <a:extLst>
              <a:ext uri="{28A0092B-C50C-407E-A947-70E740481C1C}">
                <a14:useLocalDpi xmlns:a14="http://schemas.microsoft.com/office/drawing/2010/main" val="0"/>
              </a:ext>
            </a:extLst>
          </a:blip>
          <a:srcRect/>
          <a:stretch>
            <a:fillRect l="-4000" r="-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83DC0-099B-491D-900E-EFF284F200E5}">
      <dsp:nvSpPr>
        <dsp:cNvPr id="0" name=""/>
        <dsp:cNvSpPr/>
      </dsp:nvSpPr>
      <dsp:spPr>
        <a:xfrm>
          <a:off x="0" y="146559"/>
          <a:ext cx="6869471" cy="3257099"/>
        </a:xfrm>
        <a:prstGeom prst="rect">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147" tIns="229108" rIns="533147" bIns="85344" numCol="1" spcCol="1270" anchor="t" anchorCtr="0">
          <a:noAutofit/>
        </a:bodyPr>
        <a:lstStyle/>
        <a:p>
          <a:pPr marL="169863" lvl="1" indent="-169863" algn="l" defTabSz="533400">
            <a:lnSpc>
              <a:spcPct val="90000"/>
            </a:lnSpc>
            <a:spcBef>
              <a:spcPct val="0"/>
            </a:spcBef>
            <a:spcAft>
              <a:spcPct val="15000"/>
            </a:spcAft>
            <a:buClr>
              <a:srgbClr val="A6A6A6"/>
            </a:buClr>
            <a:buFont typeface="Wingdings" panose="05000000000000000000" pitchFamily="2" charset="2"/>
            <a:buChar char=""/>
          </a:pPr>
          <a:r>
            <a:rPr lang="en-US" sz="1200" kern="1200" dirty="0">
              <a:latin typeface="Roboto" panose="02000000000000000000" pitchFamily="2" charset="0"/>
              <a:ea typeface="Roboto" panose="02000000000000000000" pitchFamily="2" charset="0"/>
            </a:rPr>
            <a:t>Install new headworks building including four mechanically cleaned screens, grit removal, three AquaPrime Mega Disk Filters or other approved equivalent and a 5 MG flow equalization storage tank.</a:t>
          </a:r>
        </a:p>
        <a:p>
          <a:pPr marL="169863" lvl="1" indent="-169863" algn="l" defTabSz="533400">
            <a:lnSpc>
              <a:spcPct val="90000"/>
            </a:lnSpc>
            <a:spcBef>
              <a:spcPct val="0"/>
            </a:spcBef>
            <a:spcAft>
              <a:spcPct val="15000"/>
            </a:spcAft>
            <a:buClr>
              <a:srgbClr val="A6A6A6"/>
            </a:buClr>
            <a:buFont typeface="Wingdings" panose="05000000000000000000" pitchFamily="2" charset="2"/>
            <a:buChar char=""/>
          </a:pPr>
          <a:r>
            <a:rPr lang="en-US" sz="1200" kern="1200" dirty="0">
              <a:latin typeface="Roboto" panose="02000000000000000000" pitchFamily="2" charset="0"/>
              <a:ea typeface="Roboto" panose="02000000000000000000" pitchFamily="2" charset="0"/>
            </a:rPr>
            <a:t>Install a new 5-Stage Bardenpho Treatment Train including: two fermentation basins, two first anoxic tanks, one oxidation ditch, two second anoxic tanks, and one reaeration tank.</a:t>
          </a:r>
        </a:p>
        <a:p>
          <a:pPr marL="169863" lvl="1" indent="-169863" algn="l" defTabSz="533400">
            <a:lnSpc>
              <a:spcPct val="90000"/>
            </a:lnSpc>
            <a:spcBef>
              <a:spcPct val="0"/>
            </a:spcBef>
            <a:spcAft>
              <a:spcPct val="15000"/>
            </a:spcAft>
            <a:buClr>
              <a:srgbClr val="A6A6A6"/>
            </a:buClr>
            <a:buFont typeface="Wingdings" panose="05000000000000000000" pitchFamily="2" charset="2"/>
            <a:buChar char=""/>
          </a:pPr>
          <a:r>
            <a:rPr lang="en-US" sz="1200" kern="1200" dirty="0">
              <a:latin typeface="Roboto" panose="02000000000000000000" pitchFamily="2" charset="0"/>
              <a:ea typeface="Roboto" panose="02000000000000000000" pitchFamily="2" charset="0"/>
            </a:rPr>
            <a:t>Install two new secondary clarifiers.</a:t>
          </a:r>
        </a:p>
        <a:p>
          <a:pPr marL="169863" lvl="1" indent="-169863" algn="l" defTabSz="533400">
            <a:lnSpc>
              <a:spcPct val="90000"/>
            </a:lnSpc>
            <a:spcBef>
              <a:spcPct val="0"/>
            </a:spcBef>
            <a:spcAft>
              <a:spcPct val="15000"/>
            </a:spcAft>
            <a:buClr>
              <a:srgbClr val="A6A6A6"/>
            </a:buClr>
            <a:buFont typeface="Wingdings" panose="05000000000000000000" pitchFamily="2" charset="2"/>
            <a:buChar char=""/>
          </a:pPr>
          <a:r>
            <a:rPr lang="en-US" sz="1200" kern="1200" dirty="0">
              <a:latin typeface="Roboto" panose="02000000000000000000" pitchFamily="2" charset="0"/>
              <a:ea typeface="Roboto" panose="02000000000000000000" pitchFamily="2" charset="0"/>
            </a:rPr>
            <a:t>Install an intermediate pump station to transfer flow from the existing and new secondary clarifiers to the new filter building.</a:t>
          </a:r>
        </a:p>
        <a:p>
          <a:pPr marL="169863" lvl="1" indent="-169863" algn="l" defTabSz="533400">
            <a:lnSpc>
              <a:spcPct val="90000"/>
            </a:lnSpc>
            <a:spcBef>
              <a:spcPct val="0"/>
            </a:spcBef>
            <a:spcAft>
              <a:spcPct val="15000"/>
            </a:spcAft>
            <a:buClr>
              <a:srgbClr val="A6A6A6"/>
            </a:buClr>
            <a:buFont typeface="Wingdings" panose="05000000000000000000" pitchFamily="2" charset="2"/>
            <a:buChar char=""/>
          </a:pPr>
          <a:r>
            <a:rPr lang="en-US" sz="1200" kern="1200" dirty="0">
              <a:latin typeface="Roboto" panose="02000000000000000000" pitchFamily="2" charset="0"/>
              <a:ea typeface="Roboto" panose="02000000000000000000" pitchFamily="2" charset="0"/>
            </a:rPr>
            <a:t>Install three Aqua MegaDisk cloth media filters or other approved equivalent.</a:t>
          </a:r>
        </a:p>
        <a:p>
          <a:pPr marL="169863" lvl="1" indent="-169863" algn="l" defTabSz="533400">
            <a:lnSpc>
              <a:spcPct val="90000"/>
            </a:lnSpc>
            <a:spcBef>
              <a:spcPct val="0"/>
            </a:spcBef>
            <a:spcAft>
              <a:spcPct val="15000"/>
            </a:spcAft>
            <a:buClr>
              <a:srgbClr val="A6A6A6"/>
            </a:buClr>
            <a:buFont typeface="Wingdings" panose="05000000000000000000" pitchFamily="2" charset="2"/>
            <a:buChar char=""/>
          </a:pPr>
          <a:r>
            <a:rPr lang="en-US" sz="1200" kern="1200" dirty="0">
              <a:latin typeface="Roboto" panose="02000000000000000000" pitchFamily="2" charset="0"/>
              <a:ea typeface="Roboto" panose="02000000000000000000" pitchFamily="2" charset="0"/>
            </a:rPr>
            <a:t>Install three sodium hypochlorite storage tanks and relocate chemical building.</a:t>
          </a:r>
        </a:p>
        <a:p>
          <a:pPr marL="169863" lvl="1" indent="-169863" algn="l" defTabSz="533400">
            <a:lnSpc>
              <a:spcPct val="90000"/>
            </a:lnSpc>
            <a:spcBef>
              <a:spcPct val="0"/>
            </a:spcBef>
            <a:spcAft>
              <a:spcPct val="15000"/>
            </a:spcAft>
            <a:buClr>
              <a:srgbClr val="A6A6A6"/>
            </a:buClr>
            <a:buFont typeface="Wingdings" panose="05000000000000000000" pitchFamily="2" charset="2"/>
            <a:buChar char=""/>
          </a:pPr>
          <a:r>
            <a:rPr lang="en-US" sz="1200" kern="1200" dirty="0">
              <a:latin typeface="Roboto" panose="02000000000000000000" pitchFamily="2" charset="0"/>
              <a:ea typeface="Roboto" panose="02000000000000000000" pitchFamily="2" charset="0"/>
            </a:rPr>
            <a:t>Add four pumps to the chlorine contact chambers.</a:t>
          </a:r>
        </a:p>
        <a:p>
          <a:pPr marL="169863" lvl="1" indent="-169863" algn="l" defTabSz="533400">
            <a:lnSpc>
              <a:spcPct val="90000"/>
            </a:lnSpc>
            <a:spcBef>
              <a:spcPct val="0"/>
            </a:spcBef>
            <a:spcAft>
              <a:spcPct val="15000"/>
            </a:spcAft>
            <a:buClr>
              <a:srgbClr val="A6A6A6"/>
            </a:buClr>
            <a:buFont typeface="Wingdings" panose="05000000000000000000" pitchFamily="2" charset="2"/>
            <a:buChar char=""/>
          </a:pPr>
          <a:r>
            <a:rPr lang="en-US" sz="1200" kern="1200" dirty="0">
              <a:latin typeface="Roboto" panose="02000000000000000000" pitchFamily="2" charset="0"/>
              <a:ea typeface="Roboto" panose="02000000000000000000" pitchFamily="2" charset="0"/>
            </a:rPr>
            <a:t>Install one primary digester and install digester heating and mixing into existing secondary  digester.</a:t>
          </a:r>
        </a:p>
        <a:p>
          <a:pPr marL="169863" lvl="1" indent="-169863" algn="l" defTabSz="533400">
            <a:lnSpc>
              <a:spcPct val="90000"/>
            </a:lnSpc>
            <a:spcBef>
              <a:spcPct val="0"/>
            </a:spcBef>
            <a:spcAft>
              <a:spcPct val="15000"/>
            </a:spcAft>
            <a:buClr>
              <a:srgbClr val="A6A6A6"/>
            </a:buClr>
            <a:buFont typeface="Wingdings" panose="05000000000000000000" pitchFamily="2" charset="2"/>
            <a:buChar char=""/>
          </a:pPr>
          <a:r>
            <a:rPr lang="en-US" sz="1200" kern="1200" dirty="0">
              <a:latin typeface="Roboto" panose="02000000000000000000" pitchFamily="2" charset="0"/>
              <a:ea typeface="Roboto" panose="02000000000000000000" pitchFamily="2" charset="0"/>
            </a:rPr>
            <a:t>Install two centrifuges.</a:t>
          </a:r>
        </a:p>
        <a:p>
          <a:pPr marL="169863" lvl="1" indent="-169863" algn="l" defTabSz="533400">
            <a:lnSpc>
              <a:spcPct val="90000"/>
            </a:lnSpc>
            <a:spcBef>
              <a:spcPct val="0"/>
            </a:spcBef>
            <a:spcAft>
              <a:spcPct val="15000"/>
            </a:spcAft>
            <a:buClr>
              <a:srgbClr val="A6A6A6"/>
            </a:buClr>
            <a:buFont typeface="Wingdings" panose="05000000000000000000" pitchFamily="2" charset="2"/>
            <a:buChar char=""/>
          </a:pPr>
          <a:r>
            <a:rPr lang="en-US" sz="1200" kern="1200" dirty="0">
              <a:latin typeface="Roboto" panose="02000000000000000000" pitchFamily="2" charset="0"/>
              <a:ea typeface="Roboto" panose="02000000000000000000" pitchFamily="2" charset="0"/>
            </a:rPr>
            <a:t>Install two 5 MGD reclaimed storage tanks.</a:t>
          </a:r>
        </a:p>
      </dsp:txBody>
      <dsp:txXfrm>
        <a:off x="0" y="146559"/>
        <a:ext cx="6869471" cy="3257099"/>
      </dsp:txXfrm>
    </dsp:sp>
    <dsp:sp modelId="{B9B51991-1804-4A19-8B40-CCA6E20C8542}">
      <dsp:nvSpPr>
        <dsp:cNvPr id="0" name=""/>
        <dsp:cNvSpPr/>
      </dsp:nvSpPr>
      <dsp:spPr>
        <a:xfrm>
          <a:off x="343473" y="6305"/>
          <a:ext cx="4808629" cy="324720"/>
        </a:xfrm>
        <a:prstGeom prst="round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755" tIns="0" rIns="181755"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Roboto" panose="02000000000000000000" pitchFamily="2" charset="0"/>
              <a:ea typeface="Roboto" panose="02000000000000000000" pitchFamily="2" charset="0"/>
            </a:rPr>
            <a:t>NEWRF Expansion Project - $227 Million in 2025 Dollars</a:t>
          </a:r>
        </a:p>
      </dsp:txBody>
      <dsp:txXfrm>
        <a:off x="359325" y="22157"/>
        <a:ext cx="4776925" cy="293016"/>
      </dsp:txXfrm>
    </dsp:sp>
    <dsp:sp modelId="{4F0E0349-A6F5-4E31-A2E0-479679A87816}">
      <dsp:nvSpPr>
        <dsp:cNvPr id="0" name=""/>
        <dsp:cNvSpPr/>
      </dsp:nvSpPr>
      <dsp:spPr>
        <a:xfrm>
          <a:off x="0" y="3647525"/>
          <a:ext cx="6869471" cy="987525"/>
        </a:xfrm>
        <a:prstGeom prst="rect">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147" tIns="229108" rIns="533147" bIns="85344" numCol="1" spcCol="1270" anchor="t" anchorCtr="0">
          <a:noAutofit/>
        </a:bodyPr>
        <a:lstStyle/>
        <a:p>
          <a:pPr marL="114300" lvl="1" indent="-114300" algn="l" defTabSz="533400">
            <a:lnSpc>
              <a:spcPct val="90000"/>
            </a:lnSpc>
            <a:spcBef>
              <a:spcPct val="0"/>
            </a:spcBef>
            <a:spcAft>
              <a:spcPct val="15000"/>
            </a:spcAft>
            <a:buClr>
              <a:srgbClr val="A6A6A6"/>
            </a:buClr>
            <a:buFontTx/>
            <a:buNone/>
          </a:pPr>
          <a:r>
            <a:rPr lang="en-US" sz="1200" kern="1200" dirty="0">
              <a:latin typeface="Roboto" panose="02000000000000000000" pitchFamily="2" charset="0"/>
              <a:ea typeface="Roboto" panose="02000000000000000000" pitchFamily="2" charset="0"/>
            </a:rPr>
            <a:t>  Dewatering/Solids Handling, FOG Removal, In-Plant Pump Stations, Digestion, Effluent, Generators &amp; Fuel Storage, Maintenance Building, Primary Treatment, Secondary Treatment (Biological), Secondary Treatment (Clarifiers), and Tertiary Filtration</a:t>
          </a:r>
        </a:p>
      </dsp:txBody>
      <dsp:txXfrm>
        <a:off x="0" y="3647525"/>
        <a:ext cx="6869471" cy="987525"/>
      </dsp:txXfrm>
    </dsp:sp>
    <dsp:sp modelId="{3EE87011-035E-4D0C-9CA2-27906E07C42F}">
      <dsp:nvSpPr>
        <dsp:cNvPr id="0" name=""/>
        <dsp:cNvSpPr/>
      </dsp:nvSpPr>
      <dsp:spPr>
        <a:xfrm>
          <a:off x="343473" y="3485165"/>
          <a:ext cx="4808629" cy="32472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755" tIns="0" rIns="181755"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Roboto" panose="02000000000000000000" pitchFamily="2" charset="0"/>
              <a:ea typeface="Roboto" panose="02000000000000000000" pitchFamily="2" charset="0"/>
            </a:rPr>
            <a:t>R&amp;R Projects: 2026 through 2030 - $70 Million in 2025 Dollars</a:t>
          </a:r>
        </a:p>
      </dsp:txBody>
      <dsp:txXfrm>
        <a:off x="359325" y="3501017"/>
        <a:ext cx="4776925" cy="293016"/>
      </dsp:txXfrm>
    </dsp:sp>
    <dsp:sp modelId="{95068186-F808-4C0F-B6A3-0E6F947B6396}">
      <dsp:nvSpPr>
        <dsp:cNvPr id="0" name=""/>
        <dsp:cNvSpPr/>
      </dsp:nvSpPr>
      <dsp:spPr>
        <a:xfrm>
          <a:off x="0" y="4856810"/>
          <a:ext cx="6869471" cy="814274"/>
        </a:xfrm>
        <a:prstGeom prst="rect">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147" tIns="229108" rIns="533147" bIns="85344" numCol="1" spcCol="1270" anchor="t" anchorCtr="0">
          <a:noAutofit/>
        </a:bodyPr>
        <a:lstStyle/>
        <a:p>
          <a:pPr marL="114300" lvl="1" indent="-114300" algn="l" defTabSz="533400">
            <a:lnSpc>
              <a:spcPct val="90000"/>
            </a:lnSpc>
            <a:spcBef>
              <a:spcPct val="0"/>
            </a:spcBef>
            <a:spcAft>
              <a:spcPct val="15000"/>
            </a:spcAft>
            <a:buFontTx/>
            <a:buNone/>
          </a:pPr>
          <a:r>
            <a:rPr lang="en-US" sz="1200" kern="1200" dirty="0">
              <a:latin typeface="Roboto" panose="02000000000000000000" pitchFamily="2" charset="0"/>
              <a:ea typeface="Roboto" panose="02000000000000000000" pitchFamily="2" charset="0"/>
            </a:rPr>
            <a:t>  Blower Building, Secondary Treatment (Biological), Secondary Treatment (Clarifiers), Disinfection, Dewatering/Solids Handling, FOG Removal, Effluent, Digestion, and  Generators &amp; Fuel Storage</a:t>
          </a:r>
        </a:p>
      </dsp:txBody>
      <dsp:txXfrm>
        <a:off x="0" y="4856810"/>
        <a:ext cx="6869471" cy="814274"/>
      </dsp:txXfrm>
    </dsp:sp>
    <dsp:sp modelId="{AF9D3478-78AB-4CFD-845B-ACCC032FD184}">
      <dsp:nvSpPr>
        <dsp:cNvPr id="0" name=""/>
        <dsp:cNvSpPr/>
      </dsp:nvSpPr>
      <dsp:spPr>
        <a:xfrm>
          <a:off x="343473" y="4694450"/>
          <a:ext cx="4808629" cy="324720"/>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755" tIns="0" rIns="181755"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Roboto" panose="02000000000000000000" pitchFamily="2" charset="0"/>
              <a:ea typeface="Roboto" panose="02000000000000000000" pitchFamily="2" charset="0"/>
            </a:rPr>
            <a:t>R&amp;R Projects: 2031 through 2035 - $22 Million in 2025 Dollars</a:t>
          </a:r>
        </a:p>
      </dsp:txBody>
      <dsp:txXfrm>
        <a:off x="359325" y="4710302"/>
        <a:ext cx="4776925" cy="293016"/>
      </dsp:txXfrm>
    </dsp:sp>
    <dsp:sp modelId="{A206FB43-FCE7-4FFF-AD2E-B75C9D37A78A}">
      <dsp:nvSpPr>
        <dsp:cNvPr id="0" name=""/>
        <dsp:cNvSpPr/>
      </dsp:nvSpPr>
      <dsp:spPr>
        <a:xfrm>
          <a:off x="0" y="5892845"/>
          <a:ext cx="6869471" cy="814274"/>
        </a:xfrm>
        <a:prstGeom prst="rect">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147" tIns="229108" rIns="533147" bIns="85344" numCol="1" spcCol="1270" anchor="t" anchorCtr="0">
          <a:noAutofit/>
        </a:bodyPr>
        <a:lstStyle/>
        <a:p>
          <a:pPr marL="114300" lvl="1" indent="-114300" algn="l" defTabSz="533400">
            <a:lnSpc>
              <a:spcPct val="90000"/>
            </a:lnSpc>
            <a:spcBef>
              <a:spcPct val="0"/>
            </a:spcBef>
            <a:spcAft>
              <a:spcPct val="15000"/>
            </a:spcAft>
            <a:buFontTx/>
            <a:buNone/>
          </a:pPr>
          <a:r>
            <a:rPr lang="en-US" sz="1200" kern="1200" dirty="0">
              <a:latin typeface="Roboto" panose="02000000000000000000" pitchFamily="2" charset="0"/>
              <a:ea typeface="Roboto" panose="02000000000000000000" pitchFamily="2" charset="0"/>
            </a:rPr>
            <a:t>  Blower Building, Secondary Treatment (Biological), Secondary Treatment (Clarifiers), Dewatering/Solids Handling, In-Plant Pump Stations, Generators &amp; Fuel Storage, Maintenance Building, and Disinfection</a:t>
          </a:r>
        </a:p>
      </dsp:txBody>
      <dsp:txXfrm>
        <a:off x="0" y="5892845"/>
        <a:ext cx="6869471" cy="814274"/>
      </dsp:txXfrm>
    </dsp:sp>
    <dsp:sp modelId="{BA79E8CF-F5C9-4DC9-A6AC-49003E021268}">
      <dsp:nvSpPr>
        <dsp:cNvPr id="0" name=""/>
        <dsp:cNvSpPr/>
      </dsp:nvSpPr>
      <dsp:spPr>
        <a:xfrm>
          <a:off x="343473" y="5730485"/>
          <a:ext cx="4808629" cy="324720"/>
        </a:xfrm>
        <a:prstGeom prst="roundRect">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755" tIns="0" rIns="181755"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Roboto" panose="02000000000000000000" pitchFamily="2" charset="0"/>
              <a:ea typeface="Roboto" panose="02000000000000000000" pitchFamily="2" charset="0"/>
            </a:rPr>
            <a:t>R&amp;R Projects: 2036 through 2040 - $39 Million in 2025 Dollars</a:t>
          </a:r>
        </a:p>
      </dsp:txBody>
      <dsp:txXfrm>
        <a:off x="359325" y="5746337"/>
        <a:ext cx="4776925" cy="293016"/>
      </dsp:txXfrm>
    </dsp:sp>
    <dsp:sp modelId="{7C89B9F9-889A-4AEE-8E02-77BA6DD7E498}">
      <dsp:nvSpPr>
        <dsp:cNvPr id="0" name=""/>
        <dsp:cNvSpPr/>
      </dsp:nvSpPr>
      <dsp:spPr>
        <a:xfrm>
          <a:off x="0" y="6928880"/>
          <a:ext cx="6869471" cy="485100"/>
        </a:xfrm>
        <a:prstGeom prst="rect">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147" tIns="229108" rIns="533147" bIns="85344" numCol="1" spcCol="1270" anchor="t" anchorCtr="0">
          <a:noAutofit/>
        </a:bodyPr>
        <a:lstStyle/>
        <a:p>
          <a:pPr marL="114300" lvl="1" indent="-114300" algn="l" defTabSz="533400">
            <a:lnSpc>
              <a:spcPct val="90000"/>
            </a:lnSpc>
            <a:spcBef>
              <a:spcPct val="0"/>
            </a:spcBef>
            <a:spcAft>
              <a:spcPct val="15000"/>
            </a:spcAft>
            <a:buFontTx/>
            <a:buNone/>
          </a:pPr>
          <a:r>
            <a:rPr lang="en-US" sz="1200" kern="1200" dirty="0">
              <a:latin typeface="Roboto" panose="02000000000000000000" pitchFamily="2" charset="0"/>
              <a:ea typeface="Roboto" panose="02000000000000000000" pitchFamily="2" charset="0"/>
            </a:rPr>
            <a:t>  Dewatering/Solids Handling, Digestion, and Generators &amp; Fuel Storage</a:t>
          </a:r>
        </a:p>
      </dsp:txBody>
      <dsp:txXfrm>
        <a:off x="0" y="6928880"/>
        <a:ext cx="6869471" cy="485100"/>
      </dsp:txXfrm>
    </dsp:sp>
    <dsp:sp modelId="{9E3D1EB7-908A-4BC9-8422-9846A2AE6262}">
      <dsp:nvSpPr>
        <dsp:cNvPr id="0" name=""/>
        <dsp:cNvSpPr/>
      </dsp:nvSpPr>
      <dsp:spPr>
        <a:xfrm>
          <a:off x="343473" y="6766520"/>
          <a:ext cx="4808629" cy="324720"/>
        </a:xfrm>
        <a:prstGeom prst="roundRect">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755" tIns="0" rIns="181755"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Roboto" panose="02000000000000000000" pitchFamily="2" charset="0"/>
              <a:ea typeface="Roboto" panose="02000000000000000000" pitchFamily="2" charset="0"/>
            </a:rPr>
            <a:t>R&amp;R Projects: 2041 through 2045 - $2 Million in 2025 Dollars</a:t>
          </a:r>
        </a:p>
      </dsp:txBody>
      <dsp:txXfrm>
        <a:off x="359325" y="6782372"/>
        <a:ext cx="4776925" cy="293016"/>
      </dsp:txXfrm>
    </dsp:sp>
    <dsp:sp modelId="{B7A1CE1F-725E-4997-A617-2AE3691E1DF5}">
      <dsp:nvSpPr>
        <dsp:cNvPr id="0" name=""/>
        <dsp:cNvSpPr/>
      </dsp:nvSpPr>
      <dsp:spPr>
        <a:xfrm>
          <a:off x="0" y="7635740"/>
          <a:ext cx="6869471" cy="658349"/>
        </a:xfrm>
        <a:prstGeom prst="rect">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147" tIns="229108" rIns="533147" bIns="85344" numCol="1" spcCol="1270" anchor="t" anchorCtr="0">
          <a:noAutofit/>
        </a:bodyPr>
        <a:lstStyle/>
        <a:p>
          <a:pPr marL="114300" lvl="1" indent="-114300" algn="l" defTabSz="533400">
            <a:lnSpc>
              <a:spcPct val="90000"/>
            </a:lnSpc>
            <a:spcBef>
              <a:spcPct val="0"/>
            </a:spcBef>
            <a:spcAft>
              <a:spcPct val="15000"/>
            </a:spcAft>
            <a:buFontTx/>
            <a:buNone/>
          </a:pPr>
          <a:r>
            <a:rPr lang="en-US" sz="1200" kern="1200" dirty="0">
              <a:latin typeface="Roboto" panose="02000000000000000000" pitchFamily="2" charset="0"/>
              <a:ea typeface="Roboto" panose="02000000000000000000" pitchFamily="2" charset="0"/>
            </a:rPr>
            <a:t>  Blower Building, Secondary Treatment (Clarifiers), Dewatering/Solids Handling, Digestion, and Disinfection</a:t>
          </a:r>
        </a:p>
      </dsp:txBody>
      <dsp:txXfrm>
        <a:off x="0" y="7635740"/>
        <a:ext cx="6869471" cy="658349"/>
      </dsp:txXfrm>
    </dsp:sp>
    <dsp:sp modelId="{48A5F2FE-00F6-492A-99D7-EA0FD7DBCA1B}">
      <dsp:nvSpPr>
        <dsp:cNvPr id="0" name=""/>
        <dsp:cNvSpPr/>
      </dsp:nvSpPr>
      <dsp:spPr>
        <a:xfrm>
          <a:off x="343473" y="7473380"/>
          <a:ext cx="4808629" cy="324720"/>
        </a:xfrm>
        <a:prstGeom prst="roundRect">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1755" tIns="0" rIns="181755"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Roboto" panose="02000000000000000000" pitchFamily="2" charset="0"/>
              <a:ea typeface="Roboto" panose="02000000000000000000" pitchFamily="2" charset="0"/>
            </a:rPr>
            <a:t>R&amp;R Projects: 2046 through 2050 - $6 Million in 2025 Dollars</a:t>
          </a:r>
        </a:p>
      </dsp:txBody>
      <dsp:txXfrm>
        <a:off x="359325" y="7489232"/>
        <a:ext cx="4776925"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91129-09C4-4223-8BDD-8EFE3BBD24E1}" type="datetimeFigureOut">
              <a:rPr lang="en-US" smtClean="0"/>
              <a:t>1/9/2026</a:t>
            </a:fld>
            <a:endParaRPr lang="en-US" dirty="0"/>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4734F-824B-4218-B77D-016341A2AC18}" type="slidenum">
              <a:rPr lang="en-US" smtClean="0"/>
              <a:t>‹#›</a:t>
            </a:fld>
            <a:endParaRPr lang="en-US" dirty="0"/>
          </a:p>
        </p:txBody>
      </p:sp>
    </p:spTree>
    <p:extLst>
      <p:ext uri="{BB962C8B-B14F-4D97-AF65-F5344CB8AC3E}">
        <p14:creationId xmlns:p14="http://schemas.microsoft.com/office/powerpoint/2010/main" val="3542418920"/>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4734F-824B-4218-B77D-016341A2AC18}" type="slidenum">
              <a:rPr lang="en-US" smtClean="0"/>
              <a:t>1</a:t>
            </a:fld>
            <a:endParaRPr lang="en-US" dirty="0"/>
          </a:p>
        </p:txBody>
      </p:sp>
    </p:spTree>
    <p:extLst>
      <p:ext uri="{BB962C8B-B14F-4D97-AF65-F5344CB8AC3E}">
        <p14:creationId xmlns:p14="http://schemas.microsoft.com/office/powerpoint/2010/main" val="72836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4734F-824B-4218-B77D-016341A2AC18}" type="slidenum">
              <a:rPr lang="en-US" smtClean="0"/>
              <a:t>3</a:t>
            </a:fld>
            <a:endParaRPr lang="en-US" dirty="0"/>
          </a:p>
        </p:txBody>
      </p:sp>
    </p:spTree>
    <p:extLst>
      <p:ext uri="{BB962C8B-B14F-4D97-AF65-F5344CB8AC3E}">
        <p14:creationId xmlns:p14="http://schemas.microsoft.com/office/powerpoint/2010/main" val="3318393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4734F-824B-4218-B77D-016341A2AC18}" type="slidenum">
              <a:rPr lang="en-US" smtClean="0"/>
              <a:t>4</a:t>
            </a:fld>
            <a:endParaRPr lang="en-US" dirty="0"/>
          </a:p>
        </p:txBody>
      </p:sp>
    </p:spTree>
    <p:extLst>
      <p:ext uri="{BB962C8B-B14F-4D97-AF65-F5344CB8AC3E}">
        <p14:creationId xmlns:p14="http://schemas.microsoft.com/office/powerpoint/2010/main" val="169439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4734F-824B-4218-B77D-016341A2AC18}" type="slidenum">
              <a:rPr lang="en-US" smtClean="0"/>
              <a:t>6</a:t>
            </a:fld>
            <a:endParaRPr lang="en-US" dirty="0"/>
          </a:p>
        </p:txBody>
      </p:sp>
    </p:spTree>
    <p:extLst>
      <p:ext uri="{BB962C8B-B14F-4D97-AF65-F5344CB8AC3E}">
        <p14:creationId xmlns:p14="http://schemas.microsoft.com/office/powerpoint/2010/main" val="1858727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4734F-824B-4218-B77D-016341A2AC18}" type="slidenum">
              <a:rPr lang="en-US" smtClean="0"/>
              <a:t>7</a:t>
            </a:fld>
            <a:endParaRPr lang="en-US" dirty="0"/>
          </a:p>
        </p:txBody>
      </p:sp>
    </p:spTree>
    <p:extLst>
      <p:ext uri="{BB962C8B-B14F-4D97-AF65-F5344CB8AC3E}">
        <p14:creationId xmlns:p14="http://schemas.microsoft.com/office/powerpoint/2010/main" val="401947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4734F-824B-4218-B77D-016341A2AC18}" type="slidenum">
              <a:rPr lang="en-US" smtClean="0"/>
              <a:t>8</a:t>
            </a:fld>
            <a:endParaRPr lang="en-US" dirty="0"/>
          </a:p>
        </p:txBody>
      </p:sp>
    </p:spTree>
    <p:extLst>
      <p:ext uri="{BB962C8B-B14F-4D97-AF65-F5344CB8AC3E}">
        <p14:creationId xmlns:p14="http://schemas.microsoft.com/office/powerpoint/2010/main" val="1933825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4734F-824B-4218-B77D-016341A2AC18}" type="slidenum">
              <a:rPr lang="en-US" smtClean="0"/>
              <a:t>9</a:t>
            </a:fld>
            <a:endParaRPr lang="en-US" dirty="0"/>
          </a:p>
        </p:txBody>
      </p:sp>
    </p:spTree>
    <p:extLst>
      <p:ext uri="{BB962C8B-B14F-4D97-AF65-F5344CB8AC3E}">
        <p14:creationId xmlns:p14="http://schemas.microsoft.com/office/powerpoint/2010/main" val="446649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4734F-824B-4218-B77D-016341A2AC18}" type="slidenum">
              <a:rPr lang="en-US" smtClean="0"/>
              <a:t>10</a:t>
            </a:fld>
            <a:endParaRPr lang="en-US" dirty="0"/>
          </a:p>
        </p:txBody>
      </p:sp>
    </p:spTree>
    <p:extLst>
      <p:ext uri="{BB962C8B-B14F-4D97-AF65-F5344CB8AC3E}">
        <p14:creationId xmlns:p14="http://schemas.microsoft.com/office/powerpoint/2010/main" val="49476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4734F-824B-4218-B77D-016341A2AC18}" type="slidenum">
              <a:rPr lang="en-US" smtClean="0"/>
              <a:t>11</a:t>
            </a:fld>
            <a:endParaRPr lang="en-US" dirty="0"/>
          </a:p>
        </p:txBody>
      </p:sp>
    </p:spTree>
    <p:extLst>
      <p:ext uri="{BB962C8B-B14F-4D97-AF65-F5344CB8AC3E}">
        <p14:creationId xmlns:p14="http://schemas.microsoft.com/office/powerpoint/2010/main" val="2648822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ft - Full Image R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191754-E63F-4530-87F2-75240AF2CC6B}"/>
              </a:ext>
            </a:extLst>
          </p:cNvPr>
          <p:cNvSpPr>
            <a:spLocks noGrp="1"/>
          </p:cNvSpPr>
          <p:nvPr>
            <p:ph type="title" hasCustomPrompt="1"/>
          </p:nvPr>
        </p:nvSpPr>
        <p:spPr>
          <a:xfrm>
            <a:off x="1315330" y="232118"/>
            <a:ext cx="3560638" cy="1444282"/>
          </a:xfrm>
          <a:prstGeom prst="rect">
            <a:avLst/>
          </a:prstGeom>
        </p:spPr>
        <p:txBody>
          <a:bodyPr anchor="ctr">
            <a:normAutofit/>
          </a:bodyPr>
          <a:lstStyle>
            <a:lvl1pPr>
              <a:defRPr sz="5280">
                <a:solidFill>
                  <a:srgbClr val="0074C9"/>
                </a:solidFill>
                <a:latin typeface="Museo Sans 700" panose="02000000000000000000" pitchFamily="50" charset="0"/>
              </a:defRPr>
            </a:lvl1pPr>
          </a:lstStyle>
          <a:p>
            <a:r>
              <a:rPr lang="en-US"/>
              <a:t>Click to add title</a:t>
            </a:r>
          </a:p>
        </p:txBody>
      </p:sp>
      <p:sp>
        <p:nvSpPr>
          <p:cNvPr id="8" name="Picture Placeholder 2">
            <a:extLst>
              <a:ext uri="{FF2B5EF4-FFF2-40B4-BE49-F238E27FC236}">
                <a16:creationId xmlns:a16="http://schemas.microsoft.com/office/drawing/2014/main" id="{097D7A36-A83D-46CE-A574-C6A1728F4C9B}"/>
              </a:ext>
            </a:extLst>
          </p:cNvPr>
          <p:cNvSpPr>
            <a:spLocks noGrp="1"/>
          </p:cNvSpPr>
          <p:nvPr>
            <p:ph type="pic" idx="13" hasCustomPrompt="1"/>
          </p:nvPr>
        </p:nvSpPr>
        <p:spPr>
          <a:xfrm>
            <a:off x="5052061" y="0"/>
            <a:ext cx="2720340" cy="10058400"/>
          </a:xfrm>
          <a:prstGeom prst="rect">
            <a:avLst/>
          </a:prstGeom>
        </p:spPr>
        <p:txBody>
          <a:bodyPr rtlCol="0" anchor="ctr">
            <a:normAutofit/>
          </a:bodyPr>
          <a:lstStyle>
            <a:lvl1pPr marL="0" indent="0" algn="ctr">
              <a:spcBef>
                <a:spcPts val="2640"/>
              </a:spcBef>
              <a:buNone/>
              <a:defRPr sz="4694">
                <a:solidFill>
                  <a:schemeClr val="tx1"/>
                </a:solidFill>
                <a:latin typeface="Museo Sans 500" panose="02000000000000000000" pitchFamily="50" charset="0"/>
              </a:defRPr>
            </a:lvl1pPr>
            <a:lvl2pPr marL="670544" indent="0">
              <a:buNone/>
              <a:defRPr sz="4106"/>
            </a:lvl2pPr>
            <a:lvl3pPr marL="1341087" indent="0">
              <a:buNone/>
              <a:defRPr sz="3520"/>
            </a:lvl3pPr>
            <a:lvl4pPr marL="2011629" indent="0">
              <a:buNone/>
              <a:defRPr sz="2934"/>
            </a:lvl4pPr>
            <a:lvl5pPr marL="2682173" indent="0">
              <a:buNone/>
              <a:defRPr sz="2934"/>
            </a:lvl5pPr>
            <a:lvl6pPr marL="3352716" indent="0">
              <a:buNone/>
              <a:defRPr sz="2934"/>
            </a:lvl6pPr>
            <a:lvl7pPr marL="4023260" indent="0">
              <a:buNone/>
              <a:defRPr sz="2934"/>
            </a:lvl7pPr>
            <a:lvl8pPr marL="4693802" indent="0">
              <a:buNone/>
              <a:defRPr sz="2934"/>
            </a:lvl8pPr>
            <a:lvl9pPr marL="5364346" indent="0">
              <a:buNone/>
              <a:defRPr sz="2934"/>
            </a:lvl9pPr>
          </a:lstStyle>
          <a:p>
            <a:pPr lvl="0"/>
            <a:r>
              <a:rPr lang="en-US" noProof="0" dirty="0"/>
              <a:t>Click the icon to add an image</a:t>
            </a:r>
          </a:p>
        </p:txBody>
      </p:sp>
      <p:sp>
        <p:nvSpPr>
          <p:cNvPr id="9" name="Text Placeholder 6">
            <a:extLst>
              <a:ext uri="{FF2B5EF4-FFF2-40B4-BE49-F238E27FC236}">
                <a16:creationId xmlns:a16="http://schemas.microsoft.com/office/drawing/2014/main" id="{49A8CBAC-7F9C-4DF5-821B-42900CDF50EE}"/>
              </a:ext>
            </a:extLst>
          </p:cNvPr>
          <p:cNvSpPr>
            <a:spLocks noGrp="1"/>
          </p:cNvSpPr>
          <p:nvPr>
            <p:ph type="body" sz="quarter" idx="14" hasCustomPrompt="1"/>
          </p:nvPr>
        </p:nvSpPr>
        <p:spPr>
          <a:xfrm>
            <a:off x="1558218" y="2355559"/>
            <a:ext cx="3317749" cy="7377520"/>
          </a:xfrm>
          <a:prstGeom prst="rect">
            <a:avLst/>
          </a:prstGeom>
        </p:spPr>
        <p:txBody>
          <a:bodyPr/>
          <a:lstStyle>
            <a:lvl1pPr>
              <a:spcBef>
                <a:spcPts val="1760"/>
              </a:spcBef>
              <a:defRPr>
                <a:solidFill>
                  <a:schemeClr val="tx1"/>
                </a:solidFill>
                <a:latin typeface="Museo Sans 500" panose="02000000000000000000" pitchFamily="50" charset="0"/>
              </a:defRPr>
            </a:lvl1pPr>
            <a:lvl2pPr marL="1005815" indent="-335271">
              <a:spcBef>
                <a:spcPts val="1760"/>
              </a:spcBef>
              <a:buFont typeface="Futura Md BT" panose="020B0602020204020303" pitchFamily="34" charset="0"/>
              <a:buChar char="–"/>
              <a:defRPr>
                <a:solidFill>
                  <a:schemeClr val="tx1"/>
                </a:solidFill>
                <a:latin typeface="Museo Sans 500" panose="02000000000000000000" pitchFamily="50" charset="0"/>
              </a:defRPr>
            </a:lvl2pPr>
            <a:lvl3pPr>
              <a:spcBef>
                <a:spcPts val="1760"/>
              </a:spcBef>
              <a:defRPr>
                <a:solidFill>
                  <a:schemeClr val="tx1"/>
                </a:solidFill>
                <a:latin typeface="Museo Sans 500" panose="02000000000000000000" pitchFamily="50" charset="0"/>
              </a:defRPr>
            </a:lvl3pPr>
            <a:lvl4pPr>
              <a:defRPr>
                <a:solidFill>
                  <a:schemeClr val="tx1"/>
                </a:solidFill>
              </a:defRPr>
            </a:lvl4pPr>
            <a:lvl5pPr>
              <a:defRPr>
                <a:solidFill>
                  <a:schemeClr val="tx1"/>
                </a:solidFill>
              </a:defRPr>
            </a:lvl5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2506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9/26/2025</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185D33-0B73-4AD3-823E-1F834122479B}" type="slidenum">
              <a:rPr lang="en-US" smtClean="0"/>
              <a:t>‹#›</a:t>
            </a:fld>
            <a:endParaRPr lang="en-US" dirty="0"/>
          </a:p>
        </p:txBody>
      </p:sp>
    </p:spTree>
    <p:extLst>
      <p:ext uri="{BB962C8B-B14F-4D97-AF65-F5344CB8AC3E}">
        <p14:creationId xmlns:p14="http://schemas.microsoft.com/office/powerpoint/2010/main" val="342764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9/26/2025</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F185D33-0B73-4AD3-823E-1F834122479B}" type="slidenum">
              <a:rPr lang="en-US" smtClean="0"/>
              <a:t>‹#›</a:t>
            </a:fld>
            <a:endParaRPr lang="en-US" dirty="0"/>
          </a:p>
        </p:txBody>
      </p:sp>
    </p:spTree>
    <p:extLst>
      <p:ext uri="{BB962C8B-B14F-4D97-AF65-F5344CB8AC3E}">
        <p14:creationId xmlns:p14="http://schemas.microsoft.com/office/powerpoint/2010/main" val="4256111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9/26/2025</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F185D33-0B73-4AD3-823E-1F834122479B}" type="slidenum">
              <a:rPr lang="en-US" smtClean="0"/>
              <a:t>‹#›</a:t>
            </a:fld>
            <a:endParaRPr lang="en-US" dirty="0"/>
          </a:p>
        </p:txBody>
      </p:sp>
    </p:spTree>
    <p:extLst>
      <p:ext uri="{BB962C8B-B14F-4D97-AF65-F5344CB8AC3E}">
        <p14:creationId xmlns:p14="http://schemas.microsoft.com/office/powerpoint/2010/main" val="2502184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9/26/2025</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F185D33-0B73-4AD3-823E-1F834122479B}" type="slidenum">
              <a:rPr lang="en-US" smtClean="0"/>
              <a:t>‹#›</a:t>
            </a:fld>
            <a:endParaRPr lang="en-US" dirty="0"/>
          </a:p>
        </p:txBody>
      </p:sp>
    </p:spTree>
    <p:extLst>
      <p:ext uri="{BB962C8B-B14F-4D97-AF65-F5344CB8AC3E}">
        <p14:creationId xmlns:p14="http://schemas.microsoft.com/office/powerpoint/2010/main" val="1169696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9/26/2025</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185D33-0B73-4AD3-823E-1F834122479B}" type="slidenum">
              <a:rPr lang="en-US" smtClean="0"/>
              <a:t>‹#›</a:t>
            </a:fld>
            <a:endParaRPr lang="en-US" dirty="0"/>
          </a:p>
        </p:txBody>
      </p:sp>
    </p:spTree>
    <p:extLst>
      <p:ext uri="{BB962C8B-B14F-4D97-AF65-F5344CB8AC3E}">
        <p14:creationId xmlns:p14="http://schemas.microsoft.com/office/powerpoint/2010/main" val="3326196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dirty="0"/>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9/26/2025</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185D33-0B73-4AD3-823E-1F834122479B}" type="slidenum">
              <a:rPr lang="en-US" smtClean="0"/>
              <a:t>‹#›</a:t>
            </a:fld>
            <a:endParaRPr lang="en-US" dirty="0"/>
          </a:p>
        </p:txBody>
      </p:sp>
    </p:spTree>
    <p:extLst>
      <p:ext uri="{BB962C8B-B14F-4D97-AF65-F5344CB8AC3E}">
        <p14:creationId xmlns:p14="http://schemas.microsoft.com/office/powerpoint/2010/main" val="1626822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9/26/2025</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185D33-0B73-4AD3-823E-1F834122479B}" type="slidenum">
              <a:rPr lang="en-US" smtClean="0"/>
              <a:t>‹#›</a:t>
            </a:fld>
            <a:endParaRPr lang="en-US" dirty="0"/>
          </a:p>
        </p:txBody>
      </p:sp>
    </p:spTree>
    <p:extLst>
      <p:ext uri="{BB962C8B-B14F-4D97-AF65-F5344CB8AC3E}">
        <p14:creationId xmlns:p14="http://schemas.microsoft.com/office/powerpoint/2010/main" val="3149964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9/26/2025</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185D33-0B73-4AD3-823E-1F834122479B}" type="slidenum">
              <a:rPr lang="en-US" smtClean="0"/>
              <a:t>‹#›</a:t>
            </a:fld>
            <a:endParaRPr lang="en-US" dirty="0"/>
          </a:p>
        </p:txBody>
      </p:sp>
    </p:spTree>
    <p:extLst>
      <p:ext uri="{BB962C8B-B14F-4D97-AF65-F5344CB8AC3E}">
        <p14:creationId xmlns:p14="http://schemas.microsoft.com/office/powerpoint/2010/main" val="2173810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alphaModFix amt="12000"/>
            <a:extLst>
              <a:ext uri="{28A0092B-C50C-407E-A947-70E740481C1C}">
                <a14:useLocalDpi xmlns:a14="http://schemas.microsoft.com/office/drawing/2010/main" val="0"/>
              </a:ext>
            </a:extLst>
          </a:blip>
          <a:srcRect l="15106" r="15106"/>
          <a:stretch/>
        </p:blipFill>
        <p:spPr>
          <a:xfrm>
            <a:off x="0" y="-18137"/>
            <a:ext cx="7772400" cy="10096962"/>
          </a:xfrm>
          <a:prstGeom prst="rect">
            <a:avLst/>
          </a:prstGeom>
        </p:spPr>
      </p:pic>
    </p:spTree>
    <p:extLst>
      <p:ext uri="{BB962C8B-B14F-4D97-AF65-F5344CB8AC3E}">
        <p14:creationId xmlns:p14="http://schemas.microsoft.com/office/powerpoint/2010/main" val="2381368483"/>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 Two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65D2198-961E-49DD-B19D-F19CDE68E3DB}"/>
              </a:ext>
            </a:extLst>
          </p:cNvPr>
          <p:cNvSpPr>
            <a:spLocks noGrp="1"/>
          </p:cNvSpPr>
          <p:nvPr>
            <p:ph sz="half" idx="1" hasCustomPrompt="1"/>
          </p:nvPr>
        </p:nvSpPr>
        <p:spPr>
          <a:xfrm>
            <a:off x="1558218" y="2355558"/>
            <a:ext cx="2765180" cy="6967089"/>
          </a:xfrm>
          <a:prstGeom prst="rect">
            <a:avLst/>
          </a:prstGeom>
        </p:spPr>
        <p:txBody>
          <a:bodyPr/>
          <a:lstStyle>
            <a:lvl1pPr>
              <a:spcBef>
                <a:spcPts val="1760"/>
              </a:spcBef>
              <a:defRPr>
                <a:solidFill>
                  <a:schemeClr val="tx1"/>
                </a:solidFill>
                <a:latin typeface="Museo Sans 500" panose="02000000000000000000" pitchFamily="50" charset="0"/>
              </a:defRPr>
            </a:lvl1pPr>
            <a:lvl2pPr marL="1005815" indent="-335271">
              <a:spcBef>
                <a:spcPts val="1760"/>
              </a:spcBef>
              <a:buFont typeface="Futura Md BT" panose="020B0602020204020303" pitchFamily="34" charset="0"/>
              <a:buChar char="–"/>
              <a:defRPr>
                <a:solidFill>
                  <a:schemeClr val="tx1"/>
                </a:solidFill>
                <a:latin typeface="Museo Sans 500" panose="02000000000000000000" pitchFamily="50" charset="0"/>
              </a:defRPr>
            </a:lvl2pPr>
            <a:lvl3pPr>
              <a:spcBef>
                <a:spcPts val="1760"/>
              </a:spcBef>
              <a:defRPr>
                <a:solidFill>
                  <a:schemeClr val="tx1"/>
                </a:solidFill>
                <a:latin typeface="Museo Sans 500" panose="02000000000000000000" pitchFamily="50" charset="0"/>
              </a:defRPr>
            </a:lvl3pPr>
            <a:lvl4pPr>
              <a:defRPr>
                <a:solidFill>
                  <a:schemeClr val="tx1"/>
                </a:solidFill>
              </a:defRPr>
            </a:lvl4pPr>
            <a:lvl5pPr>
              <a:defRPr>
                <a:solidFill>
                  <a:schemeClr val="tx1"/>
                </a:solidFill>
              </a:defRPr>
            </a:lvl5pPr>
          </a:lstStyle>
          <a:p>
            <a:pPr lvl="0"/>
            <a:r>
              <a:rPr lang="en-US"/>
              <a:t>Click to add text or click an icon to add an image or chart</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18D4CB16-54BC-4AA2-846E-706BF3B82830}"/>
              </a:ext>
            </a:extLst>
          </p:cNvPr>
          <p:cNvSpPr>
            <a:spLocks noGrp="1"/>
          </p:cNvSpPr>
          <p:nvPr>
            <p:ph sz="half" idx="2" hasCustomPrompt="1"/>
          </p:nvPr>
        </p:nvSpPr>
        <p:spPr>
          <a:xfrm>
            <a:off x="4614862" y="2346962"/>
            <a:ext cx="2766994" cy="6975685"/>
          </a:xfrm>
          <a:prstGeom prst="rect">
            <a:avLst/>
          </a:prstGeom>
        </p:spPr>
        <p:txBody>
          <a:bodyPr/>
          <a:lstStyle>
            <a:lvl1pPr>
              <a:spcBef>
                <a:spcPts val="1760"/>
              </a:spcBef>
              <a:defRPr>
                <a:solidFill>
                  <a:schemeClr val="tx1"/>
                </a:solidFill>
                <a:latin typeface="Museo Sans 500" panose="02000000000000000000" pitchFamily="50" charset="0"/>
              </a:defRPr>
            </a:lvl1pPr>
            <a:lvl2pPr marL="1005815" indent="-335271">
              <a:spcBef>
                <a:spcPts val="1760"/>
              </a:spcBef>
              <a:buFont typeface="Futura Md BT" panose="020B0602020204020303" pitchFamily="34" charset="0"/>
              <a:buChar char="–"/>
              <a:defRPr>
                <a:solidFill>
                  <a:schemeClr val="tx1"/>
                </a:solidFill>
                <a:latin typeface="Museo Sans 500" panose="02000000000000000000" pitchFamily="50" charset="0"/>
              </a:defRPr>
            </a:lvl2pPr>
            <a:lvl3pPr>
              <a:spcBef>
                <a:spcPts val="1760"/>
              </a:spcBef>
              <a:defRPr>
                <a:solidFill>
                  <a:schemeClr val="tx1"/>
                </a:solidFill>
                <a:latin typeface="Museo Sans 500" panose="02000000000000000000" pitchFamily="50" charset="0"/>
              </a:defRPr>
            </a:lvl3pPr>
            <a:lvl4pPr>
              <a:defRPr>
                <a:solidFill>
                  <a:schemeClr val="tx1"/>
                </a:solidFill>
              </a:defRPr>
            </a:lvl4pPr>
            <a:lvl5pPr>
              <a:defRPr>
                <a:solidFill>
                  <a:schemeClr val="tx1"/>
                </a:solidFill>
              </a:defRPr>
            </a:lvl5pPr>
          </a:lstStyle>
          <a:p>
            <a:pPr lvl="0"/>
            <a:r>
              <a:rPr lang="en-US"/>
              <a:t>Click to add text or click an icon to add an image or chart</a:t>
            </a:r>
          </a:p>
          <a:p>
            <a:pPr lvl="1"/>
            <a:r>
              <a:rPr lang="en-US"/>
              <a:t>Second level</a:t>
            </a:r>
          </a:p>
          <a:p>
            <a:pPr lvl="2"/>
            <a:r>
              <a:rPr lang="en-US"/>
              <a:t>Third level</a:t>
            </a:r>
          </a:p>
        </p:txBody>
      </p:sp>
      <p:sp>
        <p:nvSpPr>
          <p:cNvPr id="9" name="Title 1">
            <a:extLst>
              <a:ext uri="{FF2B5EF4-FFF2-40B4-BE49-F238E27FC236}">
                <a16:creationId xmlns:a16="http://schemas.microsoft.com/office/drawing/2014/main" id="{8C0F7625-E102-4E1B-93FD-A60FE8EAE933}"/>
              </a:ext>
            </a:extLst>
          </p:cNvPr>
          <p:cNvSpPr>
            <a:spLocks noGrp="1"/>
          </p:cNvSpPr>
          <p:nvPr>
            <p:ph type="title" hasCustomPrompt="1"/>
          </p:nvPr>
        </p:nvSpPr>
        <p:spPr>
          <a:xfrm>
            <a:off x="1315330" y="232120"/>
            <a:ext cx="6066527" cy="1444281"/>
          </a:xfrm>
          <a:prstGeom prst="rect">
            <a:avLst/>
          </a:prstGeom>
        </p:spPr>
        <p:txBody>
          <a:bodyPr anchor="ctr">
            <a:normAutofit/>
          </a:bodyPr>
          <a:lstStyle>
            <a:lvl1pPr>
              <a:defRPr sz="5280">
                <a:solidFill>
                  <a:srgbClr val="0074C9"/>
                </a:solidFill>
                <a:latin typeface="Museo Sans 700" panose="02000000000000000000" pitchFamily="50" charset="0"/>
              </a:defRPr>
            </a:lvl1pPr>
          </a:lstStyle>
          <a:p>
            <a:r>
              <a:rPr lang="en-US"/>
              <a:t>Click to add title</a:t>
            </a:r>
          </a:p>
        </p:txBody>
      </p:sp>
    </p:spTree>
    <p:extLst>
      <p:ext uri="{BB962C8B-B14F-4D97-AF65-F5344CB8AC3E}">
        <p14:creationId xmlns:p14="http://schemas.microsoft.com/office/powerpoint/2010/main" val="1590385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 Content Two Images">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6CE0DA3-38ED-48F8-938D-BD4B7DCF43A3}"/>
              </a:ext>
            </a:extLst>
          </p:cNvPr>
          <p:cNvSpPr>
            <a:spLocks noGrp="1"/>
          </p:cNvSpPr>
          <p:nvPr>
            <p:ph type="pic" sz="quarter" idx="13" hasCustomPrompt="1"/>
          </p:nvPr>
        </p:nvSpPr>
        <p:spPr>
          <a:xfrm>
            <a:off x="4855826" y="2355558"/>
            <a:ext cx="2526030" cy="3241040"/>
          </a:xfrm>
          <a:prstGeom prst="rect">
            <a:avLst/>
          </a:prstGeom>
        </p:spPr>
        <p:txBody>
          <a:bodyPr/>
          <a:lstStyle>
            <a:lvl1pPr marL="0" indent="0">
              <a:spcBef>
                <a:spcPts val="2640"/>
              </a:spcBef>
              <a:buNone/>
              <a:defRPr>
                <a:latin typeface="Museo Sans 500" panose="02000000000000000000" pitchFamily="50" charset="0"/>
              </a:defRPr>
            </a:lvl1pPr>
          </a:lstStyle>
          <a:p>
            <a:pPr lvl="0"/>
            <a:r>
              <a:rPr lang="en-US" noProof="0" dirty="0"/>
              <a:t>Click the icon to add an image</a:t>
            </a:r>
          </a:p>
        </p:txBody>
      </p:sp>
      <p:sp>
        <p:nvSpPr>
          <p:cNvPr id="8" name="Text Placeholder 6">
            <a:extLst>
              <a:ext uri="{FF2B5EF4-FFF2-40B4-BE49-F238E27FC236}">
                <a16:creationId xmlns:a16="http://schemas.microsoft.com/office/drawing/2014/main" id="{9A2F131F-9225-4B88-A617-D518DE8C1395}"/>
              </a:ext>
            </a:extLst>
          </p:cNvPr>
          <p:cNvSpPr>
            <a:spLocks noGrp="1"/>
          </p:cNvSpPr>
          <p:nvPr>
            <p:ph type="body" sz="quarter" idx="14" hasCustomPrompt="1"/>
          </p:nvPr>
        </p:nvSpPr>
        <p:spPr>
          <a:xfrm>
            <a:off x="1558217" y="2355558"/>
            <a:ext cx="3059050" cy="6697002"/>
          </a:xfrm>
          <a:prstGeom prst="rect">
            <a:avLst/>
          </a:prstGeom>
        </p:spPr>
        <p:txBody>
          <a:bodyPr/>
          <a:lstStyle>
            <a:lvl1pPr>
              <a:spcBef>
                <a:spcPts val="1760"/>
              </a:spcBef>
              <a:defRPr>
                <a:solidFill>
                  <a:schemeClr val="tx1"/>
                </a:solidFill>
                <a:latin typeface="Museo Sans 500" panose="02000000000000000000" pitchFamily="50" charset="0"/>
              </a:defRPr>
            </a:lvl1pPr>
            <a:lvl2pPr marL="1005815" indent="-335271">
              <a:spcBef>
                <a:spcPts val="1760"/>
              </a:spcBef>
              <a:buFont typeface="Futura Md BT" panose="020B0602020204020303" pitchFamily="34" charset="0"/>
              <a:buChar char="–"/>
              <a:defRPr>
                <a:solidFill>
                  <a:schemeClr val="tx1"/>
                </a:solidFill>
                <a:latin typeface="Museo Sans 500" panose="02000000000000000000" pitchFamily="50" charset="0"/>
              </a:defRPr>
            </a:lvl2pPr>
            <a:lvl3pPr>
              <a:spcBef>
                <a:spcPts val="1760"/>
              </a:spcBef>
              <a:defRPr>
                <a:solidFill>
                  <a:schemeClr val="tx1"/>
                </a:solidFill>
                <a:latin typeface="Museo Sans 500" panose="02000000000000000000" pitchFamily="50" charset="0"/>
              </a:defRPr>
            </a:lvl3pPr>
            <a:lvl4pPr>
              <a:defRPr>
                <a:solidFill>
                  <a:schemeClr val="tx1"/>
                </a:solidFill>
              </a:defRPr>
            </a:lvl4pPr>
            <a:lvl5pPr>
              <a:defRPr>
                <a:solidFill>
                  <a:schemeClr val="tx1"/>
                </a:solidFill>
              </a:defRPr>
            </a:lvl5pPr>
          </a:lstStyle>
          <a:p>
            <a:pPr lvl="0"/>
            <a:r>
              <a:rPr lang="en-US"/>
              <a:t>Click to add text</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A8F65865-4889-4BE0-B8A7-C6CEF38EFF2F}"/>
              </a:ext>
            </a:extLst>
          </p:cNvPr>
          <p:cNvSpPr>
            <a:spLocks noGrp="1"/>
          </p:cNvSpPr>
          <p:nvPr>
            <p:ph type="pic" sz="quarter" idx="15" hasCustomPrompt="1"/>
          </p:nvPr>
        </p:nvSpPr>
        <p:spPr>
          <a:xfrm>
            <a:off x="4855826" y="5811520"/>
            <a:ext cx="2526030" cy="3241040"/>
          </a:xfrm>
          <a:prstGeom prst="rect">
            <a:avLst/>
          </a:prstGeom>
        </p:spPr>
        <p:txBody>
          <a:bodyPr/>
          <a:lstStyle>
            <a:lvl1pPr marL="0" indent="0">
              <a:spcBef>
                <a:spcPts val="2640"/>
              </a:spcBef>
              <a:buNone/>
              <a:defRPr>
                <a:latin typeface="Museo Sans 500" panose="02000000000000000000" pitchFamily="50" charset="0"/>
              </a:defRPr>
            </a:lvl1pPr>
          </a:lstStyle>
          <a:p>
            <a:pPr lvl="0"/>
            <a:r>
              <a:rPr lang="en-US" noProof="0" dirty="0"/>
              <a:t>Click the icon to add an image</a:t>
            </a:r>
          </a:p>
        </p:txBody>
      </p:sp>
      <p:sp>
        <p:nvSpPr>
          <p:cNvPr id="10" name="Title 1">
            <a:extLst>
              <a:ext uri="{FF2B5EF4-FFF2-40B4-BE49-F238E27FC236}">
                <a16:creationId xmlns:a16="http://schemas.microsoft.com/office/drawing/2014/main" id="{4213D005-6119-4FE8-B4DD-A5678B68B734}"/>
              </a:ext>
            </a:extLst>
          </p:cNvPr>
          <p:cNvSpPr>
            <a:spLocks noGrp="1"/>
          </p:cNvSpPr>
          <p:nvPr>
            <p:ph type="title" hasCustomPrompt="1"/>
          </p:nvPr>
        </p:nvSpPr>
        <p:spPr>
          <a:xfrm>
            <a:off x="1315330" y="232119"/>
            <a:ext cx="6066527" cy="1444282"/>
          </a:xfrm>
          <a:prstGeom prst="rect">
            <a:avLst/>
          </a:prstGeom>
        </p:spPr>
        <p:txBody>
          <a:bodyPr anchor="ctr">
            <a:normAutofit/>
          </a:bodyPr>
          <a:lstStyle>
            <a:lvl1pPr>
              <a:defRPr sz="5280">
                <a:solidFill>
                  <a:srgbClr val="0074C9"/>
                </a:solidFill>
                <a:latin typeface="Museo Sans 700" panose="02000000000000000000" pitchFamily="50" charset="0"/>
              </a:defRPr>
            </a:lvl1pPr>
          </a:lstStyle>
          <a:p>
            <a:r>
              <a:rPr lang="en-US"/>
              <a:t>Click to add title</a:t>
            </a:r>
          </a:p>
        </p:txBody>
      </p:sp>
    </p:spTree>
    <p:extLst>
      <p:ext uri="{BB962C8B-B14F-4D97-AF65-F5344CB8AC3E}">
        <p14:creationId xmlns:p14="http://schemas.microsoft.com/office/powerpoint/2010/main" val="2899933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 Comparison">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4C76962-276E-45FC-B507-56A6717243EA}"/>
              </a:ext>
            </a:extLst>
          </p:cNvPr>
          <p:cNvSpPr>
            <a:spLocks noGrp="1"/>
          </p:cNvSpPr>
          <p:nvPr>
            <p:ph type="body" idx="1" hasCustomPrompt="1"/>
          </p:nvPr>
        </p:nvSpPr>
        <p:spPr>
          <a:xfrm>
            <a:off x="1556516" y="2351798"/>
            <a:ext cx="2766883" cy="1208404"/>
          </a:xfrm>
          <a:prstGeom prst="rect">
            <a:avLst/>
          </a:prstGeom>
        </p:spPr>
        <p:txBody>
          <a:bodyPr anchor="b">
            <a:noAutofit/>
          </a:bodyPr>
          <a:lstStyle>
            <a:lvl1pPr marL="0" indent="0">
              <a:buNone/>
              <a:defRPr sz="4694" b="1">
                <a:solidFill>
                  <a:srgbClr val="0074C9"/>
                </a:solidFill>
                <a:latin typeface="Museo Sans 700" panose="02000000000000000000" pitchFamily="50" charset="0"/>
              </a:defRPr>
            </a:lvl1pPr>
            <a:lvl2pPr marL="670544" indent="0">
              <a:buNone/>
              <a:defRPr sz="2934" b="1"/>
            </a:lvl2pPr>
            <a:lvl3pPr marL="1341087" indent="0">
              <a:buNone/>
              <a:defRPr sz="2640" b="1"/>
            </a:lvl3pPr>
            <a:lvl4pPr marL="2011629" indent="0">
              <a:buNone/>
              <a:defRPr sz="2346" b="1"/>
            </a:lvl4pPr>
            <a:lvl5pPr marL="2682173" indent="0">
              <a:buNone/>
              <a:defRPr sz="2346" b="1"/>
            </a:lvl5pPr>
            <a:lvl6pPr marL="3352716" indent="0">
              <a:buNone/>
              <a:defRPr sz="2346" b="1"/>
            </a:lvl6pPr>
            <a:lvl7pPr marL="4023260" indent="0">
              <a:buNone/>
              <a:defRPr sz="2346" b="1"/>
            </a:lvl7pPr>
            <a:lvl8pPr marL="4693802" indent="0">
              <a:buNone/>
              <a:defRPr sz="2346" b="1"/>
            </a:lvl8pPr>
            <a:lvl9pPr marL="5364346" indent="0">
              <a:buNone/>
              <a:defRPr sz="2346" b="1"/>
            </a:lvl9pPr>
          </a:lstStyle>
          <a:p>
            <a:pPr lvl="0"/>
            <a:r>
              <a:rPr lang="en-US"/>
              <a:t>Click to add title</a:t>
            </a:r>
          </a:p>
        </p:txBody>
      </p:sp>
      <p:sp>
        <p:nvSpPr>
          <p:cNvPr id="9" name="Content Placeholder 3">
            <a:extLst>
              <a:ext uri="{FF2B5EF4-FFF2-40B4-BE49-F238E27FC236}">
                <a16:creationId xmlns:a16="http://schemas.microsoft.com/office/drawing/2014/main" id="{7A5177D5-E6F5-498D-9A8C-09BF2621891A}"/>
              </a:ext>
            </a:extLst>
          </p:cNvPr>
          <p:cNvSpPr>
            <a:spLocks noGrp="1"/>
          </p:cNvSpPr>
          <p:nvPr>
            <p:ph sz="half" idx="2" hasCustomPrompt="1"/>
          </p:nvPr>
        </p:nvSpPr>
        <p:spPr>
          <a:xfrm>
            <a:off x="1556516" y="3696678"/>
            <a:ext cx="2766883" cy="5625968"/>
          </a:xfrm>
          <a:prstGeom prst="rect">
            <a:avLst/>
          </a:prstGeom>
        </p:spPr>
        <p:txBody>
          <a:bodyPr/>
          <a:lstStyle>
            <a:lvl1pPr>
              <a:spcBef>
                <a:spcPts val="1760"/>
              </a:spcBef>
              <a:defRPr>
                <a:solidFill>
                  <a:schemeClr val="tx1"/>
                </a:solidFill>
                <a:latin typeface="Museo Sans 500" panose="02000000000000000000" pitchFamily="50" charset="0"/>
              </a:defRPr>
            </a:lvl1pPr>
            <a:lvl2pPr marL="1005815" indent="-335271">
              <a:spcBef>
                <a:spcPts val="1760"/>
              </a:spcBef>
              <a:buFont typeface="Futura Md BT" panose="020B0602020204020303" pitchFamily="34" charset="0"/>
              <a:buChar char="–"/>
              <a:defRPr>
                <a:solidFill>
                  <a:schemeClr val="tx1"/>
                </a:solidFill>
                <a:latin typeface="Museo Sans 500" panose="02000000000000000000" pitchFamily="50" charset="0"/>
              </a:defRPr>
            </a:lvl2pPr>
            <a:lvl3pPr>
              <a:spcBef>
                <a:spcPts val="1760"/>
              </a:spcBef>
              <a:defRPr>
                <a:solidFill>
                  <a:schemeClr val="tx1"/>
                </a:solidFill>
                <a:latin typeface="Museo Sans 500" panose="02000000000000000000" pitchFamily="50" charset="0"/>
              </a:defRPr>
            </a:lvl3pPr>
            <a:lvl4pPr>
              <a:defRPr>
                <a:solidFill>
                  <a:schemeClr val="tx1"/>
                </a:solidFill>
              </a:defRPr>
            </a:lvl4pPr>
            <a:lvl5pPr>
              <a:defRPr>
                <a:solidFill>
                  <a:schemeClr val="tx1"/>
                </a:solidFill>
              </a:defRPr>
            </a:lvl5pPr>
          </a:lstStyle>
          <a:p>
            <a:pPr lvl="0"/>
            <a:r>
              <a:rPr lang="en-US"/>
              <a:t>Click to add text or click an icon to add an image or chart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93218652-634D-4CA3-BED6-328EEFEE6D44}"/>
              </a:ext>
            </a:extLst>
          </p:cNvPr>
          <p:cNvSpPr>
            <a:spLocks noGrp="1"/>
          </p:cNvSpPr>
          <p:nvPr>
            <p:ph type="body" sz="quarter" idx="3" hasCustomPrompt="1"/>
          </p:nvPr>
        </p:nvSpPr>
        <p:spPr>
          <a:xfrm>
            <a:off x="4618600" y="2351798"/>
            <a:ext cx="2760842" cy="1208404"/>
          </a:xfrm>
          <a:prstGeom prst="rect">
            <a:avLst/>
          </a:prstGeom>
        </p:spPr>
        <p:txBody>
          <a:bodyPr anchor="b">
            <a:noAutofit/>
          </a:bodyPr>
          <a:lstStyle>
            <a:lvl1pPr marL="0" indent="0">
              <a:buNone/>
              <a:defRPr sz="4694" b="1">
                <a:solidFill>
                  <a:srgbClr val="0074C9"/>
                </a:solidFill>
                <a:latin typeface="Museo Sans 700" panose="02000000000000000000" pitchFamily="50" charset="0"/>
              </a:defRPr>
            </a:lvl1pPr>
            <a:lvl2pPr marL="670544" indent="0">
              <a:buNone/>
              <a:defRPr sz="2934" b="1"/>
            </a:lvl2pPr>
            <a:lvl3pPr marL="1341087" indent="0">
              <a:buNone/>
              <a:defRPr sz="2640" b="1"/>
            </a:lvl3pPr>
            <a:lvl4pPr marL="2011629" indent="0">
              <a:buNone/>
              <a:defRPr sz="2346" b="1"/>
            </a:lvl4pPr>
            <a:lvl5pPr marL="2682173" indent="0">
              <a:buNone/>
              <a:defRPr sz="2346" b="1"/>
            </a:lvl5pPr>
            <a:lvl6pPr marL="3352716" indent="0">
              <a:buNone/>
              <a:defRPr sz="2346" b="1"/>
            </a:lvl6pPr>
            <a:lvl7pPr marL="4023260" indent="0">
              <a:buNone/>
              <a:defRPr sz="2346" b="1"/>
            </a:lvl7pPr>
            <a:lvl8pPr marL="4693802" indent="0">
              <a:buNone/>
              <a:defRPr sz="2346" b="1"/>
            </a:lvl8pPr>
            <a:lvl9pPr marL="5364346" indent="0">
              <a:buNone/>
              <a:defRPr sz="2346" b="1"/>
            </a:lvl9pPr>
          </a:lstStyle>
          <a:p>
            <a:pPr lvl="0"/>
            <a:r>
              <a:rPr lang="en-US"/>
              <a:t>Click to add title</a:t>
            </a:r>
          </a:p>
        </p:txBody>
      </p:sp>
      <p:sp>
        <p:nvSpPr>
          <p:cNvPr id="11" name="Content Placeholder 5">
            <a:extLst>
              <a:ext uri="{FF2B5EF4-FFF2-40B4-BE49-F238E27FC236}">
                <a16:creationId xmlns:a16="http://schemas.microsoft.com/office/drawing/2014/main" id="{C0803F9C-756F-4C46-8B1B-69763ED2CB9C}"/>
              </a:ext>
            </a:extLst>
          </p:cNvPr>
          <p:cNvSpPr>
            <a:spLocks noGrp="1"/>
          </p:cNvSpPr>
          <p:nvPr>
            <p:ph sz="quarter" idx="4" hasCustomPrompt="1"/>
          </p:nvPr>
        </p:nvSpPr>
        <p:spPr>
          <a:xfrm>
            <a:off x="4618600" y="3696678"/>
            <a:ext cx="2760842" cy="5625968"/>
          </a:xfrm>
          <a:prstGeom prst="rect">
            <a:avLst/>
          </a:prstGeom>
        </p:spPr>
        <p:txBody>
          <a:bodyPr/>
          <a:lstStyle>
            <a:lvl1pPr>
              <a:spcBef>
                <a:spcPts val="1760"/>
              </a:spcBef>
              <a:defRPr>
                <a:solidFill>
                  <a:schemeClr val="tx1"/>
                </a:solidFill>
                <a:latin typeface="Museo Sans 500" panose="02000000000000000000" pitchFamily="50" charset="0"/>
              </a:defRPr>
            </a:lvl1pPr>
            <a:lvl2pPr marL="1005815" indent="-335271">
              <a:spcBef>
                <a:spcPts val="1760"/>
              </a:spcBef>
              <a:buFont typeface="Futura Md BT" panose="020B0602020204020303" pitchFamily="34" charset="0"/>
              <a:buChar char="–"/>
              <a:defRPr>
                <a:solidFill>
                  <a:schemeClr val="tx1"/>
                </a:solidFill>
                <a:latin typeface="Museo Sans 500" panose="02000000000000000000" pitchFamily="50" charset="0"/>
              </a:defRPr>
            </a:lvl2pPr>
            <a:lvl3pPr>
              <a:spcBef>
                <a:spcPts val="1760"/>
              </a:spcBef>
              <a:defRPr>
                <a:solidFill>
                  <a:schemeClr val="tx1"/>
                </a:solidFill>
                <a:latin typeface="Museo Sans 500" panose="02000000000000000000" pitchFamily="50" charset="0"/>
              </a:defRPr>
            </a:lvl3pPr>
            <a:lvl4pPr>
              <a:defRPr>
                <a:solidFill>
                  <a:schemeClr val="tx1"/>
                </a:solidFill>
              </a:defRPr>
            </a:lvl4pPr>
            <a:lvl5pPr>
              <a:defRPr>
                <a:solidFill>
                  <a:schemeClr val="tx1"/>
                </a:solidFill>
              </a:defRPr>
            </a:lvl5pPr>
          </a:lstStyle>
          <a:p>
            <a:pPr lvl="0"/>
            <a:r>
              <a:rPr lang="en-US"/>
              <a:t>Click to add text or click and icon to add an image or chart</a:t>
            </a:r>
          </a:p>
          <a:p>
            <a:pPr lvl="1"/>
            <a:r>
              <a:rPr lang="en-US"/>
              <a:t>Second level</a:t>
            </a:r>
          </a:p>
          <a:p>
            <a:pPr lvl="2"/>
            <a:r>
              <a:rPr lang="en-US"/>
              <a:t>Third level</a:t>
            </a:r>
          </a:p>
        </p:txBody>
      </p:sp>
      <p:sp>
        <p:nvSpPr>
          <p:cNvPr id="16" name="Title 1">
            <a:extLst>
              <a:ext uri="{FF2B5EF4-FFF2-40B4-BE49-F238E27FC236}">
                <a16:creationId xmlns:a16="http://schemas.microsoft.com/office/drawing/2014/main" id="{5CF16343-EFD2-43D0-B1E8-775F4339ADD8}"/>
              </a:ext>
            </a:extLst>
          </p:cNvPr>
          <p:cNvSpPr>
            <a:spLocks noGrp="1"/>
          </p:cNvSpPr>
          <p:nvPr>
            <p:ph type="title" hasCustomPrompt="1"/>
          </p:nvPr>
        </p:nvSpPr>
        <p:spPr>
          <a:xfrm>
            <a:off x="1315330" y="232118"/>
            <a:ext cx="6064112" cy="1444282"/>
          </a:xfrm>
          <a:prstGeom prst="rect">
            <a:avLst/>
          </a:prstGeom>
        </p:spPr>
        <p:txBody>
          <a:bodyPr anchor="ctr">
            <a:normAutofit/>
          </a:bodyPr>
          <a:lstStyle>
            <a:lvl1pPr>
              <a:defRPr sz="5280">
                <a:solidFill>
                  <a:srgbClr val="0074C9"/>
                </a:solidFill>
                <a:latin typeface="Museo Sans 700" panose="02000000000000000000" pitchFamily="50" charset="0"/>
              </a:defRPr>
            </a:lvl1pPr>
          </a:lstStyle>
          <a:p>
            <a:r>
              <a:rPr lang="en-US"/>
              <a:t>Click to add title</a:t>
            </a:r>
          </a:p>
        </p:txBody>
      </p:sp>
    </p:spTree>
    <p:extLst>
      <p:ext uri="{BB962C8B-B14F-4D97-AF65-F5344CB8AC3E}">
        <p14:creationId xmlns:p14="http://schemas.microsoft.com/office/powerpoint/2010/main" val="3778694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 Center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A009C4-749E-4DC9-BC34-87F9CDD5B2CD}"/>
              </a:ext>
            </a:extLst>
          </p:cNvPr>
          <p:cNvSpPr>
            <a:spLocks noGrp="1"/>
          </p:cNvSpPr>
          <p:nvPr>
            <p:ph type="title" hasCustomPrompt="1"/>
          </p:nvPr>
        </p:nvSpPr>
        <p:spPr>
          <a:xfrm>
            <a:off x="1315330" y="232119"/>
            <a:ext cx="6066527" cy="1444282"/>
          </a:xfrm>
          <a:prstGeom prst="rect">
            <a:avLst/>
          </a:prstGeom>
        </p:spPr>
        <p:txBody>
          <a:bodyPr anchor="ctr">
            <a:normAutofit/>
          </a:bodyPr>
          <a:lstStyle>
            <a:lvl1pPr>
              <a:defRPr sz="5280">
                <a:solidFill>
                  <a:srgbClr val="0074C9"/>
                </a:solidFill>
                <a:latin typeface="Museo Sans 700" panose="02000000000000000000" pitchFamily="50" charset="0"/>
              </a:defRPr>
            </a:lvl1pPr>
          </a:lstStyle>
          <a:p>
            <a:r>
              <a:rPr lang="en-US"/>
              <a:t>Click to add title</a:t>
            </a:r>
          </a:p>
        </p:txBody>
      </p:sp>
      <p:sp>
        <p:nvSpPr>
          <p:cNvPr id="5" name="Content Placeholder 2">
            <a:extLst>
              <a:ext uri="{FF2B5EF4-FFF2-40B4-BE49-F238E27FC236}">
                <a16:creationId xmlns:a16="http://schemas.microsoft.com/office/drawing/2014/main" id="{BAFFB3A1-4E29-4A4F-8E90-B98C58D100D8}"/>
              </a:ext>
            </a:extLst>
          </p:cNvPr>
          <p:cNvSpPr>
            <a:spLocks noGrp="1"/>
          </p:cNvSpPr>
          <p:nvPr>
            <p:ph sz="half" idx="1" hasCustomPrompt="1"/>
          </p:nvPr>
        </p:nvSpPr>
        <p:spPr>
          <a:xfrm>
            <a:off x="1558217" y="2355559"/>
            <a:ext cx="5823640" cy="6967088"/>
          </a:xfrm>
          <a:prstGeom prst="rect">
            <a:avLst/>
          </a:prstGeom>
        </p:spPr>
        <p:txBody>
          <a:bodyPr/>
          <a:lstStyle>
            <a:lvl1pPr>
              <a:spcBef>
                <a:spcPts val="1760"/>
              </a:spcBef>
              <a:defRPr>
                <a:solidFill>
                  <a:schemeClr val="tx1"/>
                </a:solidFill>
                <a:latin typeface="Museo Sans 500" panose="02000000000000000000" pitchFamily="50" charset="0"/>
              </a:defRPr>
            </a:lvl1pPr>
            <a:lvl2pPr marL="1005815" indent="-335271">
              <a:spcBef>
                <a:spcPts val="1760"/>
              </a:spcBef>
              <a:buFont typeface="Futura Md BT" panose="020B0602020204020303" pitchFamily="34" charset="0"/>
              <a:buChar char="–"/>
              <a:defRPr>
                <a:solidFill>
                  <a:schemeClr val="tx1"/>
                </a:solidFill>
                <a:latin typeface="Museo Sans 500" panose="02000000000000000000" pitchFamily="50" charset="0"/>
              </a:defRPr>
            </a:lvl2pPr>
            <a:lvl3pPr>
              <a:spcBef>
                <a:spcPts val="1760"/>
              </a:spcBef>
              <a:defRPr>
                <a:solidFill>
                  <a:schemeClr val="tx1"/>
                </a:solidFill>
                <a:latin typeface="Museo Sans 500" panose="02000000000000000000" pitchFamily="50" charset="0"/>
              </a:defRPr>
            </a:lvl3pPr>
            <a:lvl4pPr>
              <a:defRPr>
                <a:solidFill>
                  <a:schemeClr val="tx1"/>
                </a:solidFill>
              </a:defRPr>
            </a:lvl4pPr>
            <a:lvl5pPr>
              <a:defRPr>
                <a:solidFill>
                  <a:schemeClr val="tx1"/>
                </a:solidFill>
              </a:defRPr>
            </a:lvl5pPr>
          </a:lstStyle>
          <a:p>
            <a:pPr lvl="0"/>
            <a:r>
              <a:rPr lang="en-US"/>
              <a:t>Click to add text or click an icon to add an image or chart</a:t>
            </a:r>
          </a:p>
          <a:p>
            <a:pPr lvl="1"/>
            <a:r>
              <a:rPr lang="en-US"/>
              <a:t>Second level</a:t>
            </a:r>
          </a:p>
          <a:p>
            <a:pPr lvl="2"/>
            <a:r>
              <a:rPr lang="en-US"/>
              <a:t>Third level</a:t>
            </a:r>
          </a:p>
        </p:txBody>
      </p:sp>
    </p:spTree>
    <p:extLst>
      <p:ext uri="{BB962C8B-B14F-4D97-AF65-F5344CB8AC3E}">
        <p14:creationId xmlns:p14="http://schemas.microsoft.com/office/powerpoint/2010/main" val="2048654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op - Center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C1D39CF-CBD1-458E-AE54-65C62BEEC775}"/>
              </a:ext>
            </a:extLst>
          </p:cNvPr>
          <p:cNvSpPr>
            <a:spLocks noGrp="1"/>
          </p:cNvSpPr>
          <p:nvPr>
            <p:ph sz="half" idx="1" hasCustomPrompt="1"/>
          </p:nvPr>
        </p:nvSpPr>
        <p:spPr>
          <a:xfrm>
            <a:off x="386854" y="3136264"/>
            <a:ext cx="6995002" cy="6251576"/>
          </a:xfrm>
          <a:prstGeom prst="rect">
            <a:avLst/>
          </a:prstGeom>
        </p:spPr>
        <p:txBody>
          <a:bodyPr/>
          <a:lstStyle>
            <a:lvl1pPr>
              <a:spcBef>
                <a:spcPts val="1760"/>
              </a:spcBef>
              <a:defRPr>
                <a:solidFill>
                  <a:schemeClr val="tx1"/>
                </a:solidFill>
                <a:latin typeface="Museo Sans 500" panose="02000000000000000000" pitchFamily="50" charset="0"/>
              </a:defRPr>
            </a:lvl1pPr>
            <a:lvl2pPr marL="1005815" indent="-335271">
              <a:spcBef>
                <a:spcPts val="1760"/>
              </a:spcBef>
              <a:buFont typeface="Futura Md BT" panose="020B0602020204020303" pitchFamily="34" charset="0"/>
              <a:buChar char="–"/>
              <a:defRPr>
                <a:solidFill>
                  <a:schemeClr val="tx1"/>
                </a:solidFill>
                <a:latin typeface="Museo Sans 500" panose="02000000000000000000" pitchFamily="50" charset="0"/>
              </a:defRPr>
            </a:lvl2pPr>
            <a:lvl3pPr>
              <a:spcBef>
                <a:spcPts val="1760"/>
              </a:spcBef>
              <a:defRPr>
                <a:solidFill>
                  <a:schemeClr val="tx1"/>
                </a:solidFill>
                <a:latin typeface="Museo Sans 500" panose="02000000000000000000" pitchFamily="50" charset="0"/>
              </a:defRPr>
            </a:lvl3pPr>
            <a:lvl4pPr>
              <a:defRPr>
                <a:solidFill>
                  <a:schemeClr val="tx1"/>
                </a:solidFill>
              </a:defRPr>
            </a:lvl4pPr>
            <a:lvl5pPr>
              <a:defRPr>
                <a:solidFill>
                  <a:schemeClr val="tx1"/>
                </a:solidFill>
              </a:defRPr>
            </a:lvl5pPr>
          </a:lstStyle>
          <a:p>
            <a:pPr lvl="0"/>
            <a:r>
              <a:rPr lang="en-US"/>
              <a:t>Click to add text or click an icon to add an image or chart</a:t>
            </a:r>
          </a:p>
          <a:p>
            <a:pPr lvl="1"/>
            <a:r>
              <a:rPr lang="en-US"/>
              <a:t>Second level</a:t>
            </a:r>
          </a:p>
          <a:p>
            <a:pPr lvl="2"/>
            <a:r>
              <a:rPr lang="en-US"/>
              <a:t>Third level</a:t>
            </a:r>
          </a:p>
        </p:txBody>
      </p:sp>
      <p:sp>
        <p:nvSpPr>
          <p:cNvPr id="5" name="Title 1">
            <a:extLst>
              <a:ext uri="{FF2B5EF4-FFF2-40B4-BE49-F238E27FC236}">
                <a16:creationId xmlns:a16="http://schemas.microsoft.com/office/drawing/2014/main" id="{A3708A9D-CCA2-458B-9154-049B50856D19}"/>
              </a:ext>
            </a:extLst>
          </p:cNvPr>
          <p:cNvSpPr>
            <a:spLocks noGrp="1"/>
          </p:cNvSpPr>
          <p:nvPr>
            <p:ph type="title" hasCustomPrompt="1"/>
          </p:nvPr>
        </p:nvSpPr>
        <p:spPr>
          <a:xfrm>
            <a:off x="972094" y="232120"/>
            <a:ext cx="6409762" cy="1444281"/>
          </a:xfrm>
          <a:prstGeom prst="rect">
            <a:avLst/>
          </a:prstGeom>
        </p:spPr>
        <p:txBody>
          <a:bodyPr anchor="ctr">
            <a:normAutofit/>
          </a:bodyPr>
          <a:lstStyle>
            <a:lvl1pPr>
              <a:defRPr sz="5280">
                <a:solidFill>
                  <a:schemeClr val="bg1"/>
                </a:solidFill>
                <a:latin typeface="Museo Sans 700" panose="02000000000000000000" pitchFamily="50" charset="0"/>
              </a:defRPr>
            </a:lvl1pPr>
          </a:lstStyle>
          <a:p>
            <a:r>
              <a:rPr lang="en-US"/>
              <a:t>Click to add title</a:t>
            </a:r>
          </a:p>
        </p:txBody>
      </p:sp>
    </p:spTree>
    <p:extLst>
      <p:ext uri="{BB962C8B-B14F-4D97-AF65-F5344CB8AC3E}">
        <p14:creationId xmlns:p14="http://schemas.microsoft.com/office/powerpoint/2010/main" val="3632521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dirty="0"/>
              <a:t>9/26/2025</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185D33-0B73-4AD3-823E-1F834122479B}" type="slidenum">
              <a:rPr lang="en-US" smtClean="0"/>
              <a:t>‹#›</a:t>
            </a:fld>
            <a:endParaRPr lang="en-US" dirty="0"/>
          </a:p>
        </p:txBody>
      </p:sp>
    </p:spTree>
    <p:extLst>
      <p:ext uri="{BB962C8B-B14F-4D97-AF65-F5344CB8AC3E}">
        <p14:creationId xmlns:p14="http://schemas.microsoft.com/office/powerpoint/2010/main" val="134980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9/26/2025</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185D33-0B73-4AD3-823E-1F834122479B}" type="slidenum">
              <a:rPr lang="en-US" smtClean="0"/>
              <a:t>‹#›</a:t>
            </a:fld>
            <a:endParaRPr lang="en-US" dirty="0"/>
          </a:p>
        </p:txBody>
      </p:sp>
    </p:spTree>
    <p:extLst>
      <p:ext uri="{BB962C8B-B14F-4D97-AF65-F5344CB8AC3E}">
        <p14:creationId xmlns:p14="http://schemas.microsoft.com/office/powerpoint/2010/main" val="1933326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9/26/2025</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185D33-0B73-4AD3-823E-1F834122479B}" type="slidenum">
              <a:rPr lang="en-US" smtClean="0"/>
              <a:t>‹#›</a:t>
            </a:fld>
            <a:endParaRPr lang="en-US" dirty="0"/>
          </a:p>
        </p:txBody>
      </p:sp>
    </p:spTree>
    <p:extLst>
      <p:ext uri="{BB962C8B-B14F-4D97-AF65-F5344CB8AC3E}">
        <p14:creationId xmlns:p14="http://schemas.microsoft.com/office/powerpoint/2010/main" val="318814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3AC1CA-CE53-4462-90C3-5A529FB1B2A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2" name="TextBox 1">
            <a:extLst>
              <a:ext uri="{FF2B5EF4-FFF2-40B4-BE49-F238E27FC236}">
                <a16:creationId xmlns:a16="http://schemas.microsoft.com/office/drawing/2014/main" id="{663B4EA5-6F12-44F7-B00F-441CB88C8808}"/>
              </a:ext>
            </a:extLst>
          </p:cNvPr>
          <p:cNvSpPr txBox="1"/>
          <p:nvPr userDrawn="1"/>
        </p:nvSpPr>
        <p:spPr>
          <a:xfrm>
            <a:off x="7124129" y="9387271"/>
            <a:ext cx="450764" cy="363176"/>
          </a:xfrm>
          <a:prstGeom prst="rect">
            <a:avLst/>
          </a:prstGeom>
          <a:noFill/>
        </p:spPr>
        <p:txBody>
          <a:bodyPr wrap="none" rtlCol="0">
            <a:spAutoFit/>
          </a:bodyPr>
          <a:lstStyle/>
          <a:p>
            <a:fld id="{6103E81F-51B0-4271-A3E1-00EF64129C65}" type="slidenum">
              <a:rPr lang="en-US" sz="1760" smtClean="0">
                <a:solidFill>
                  <a:schemeClr val="tx1">
                    <a:lumMod val="60000"/>
                    <a:lumOff val="40000"/>
                  </a:schemeClr>
                </a:solidFill>
              </a:rPr>
              <a:t>‹#›</a:t>
            </a:fld>
            <a:endParaRPr lang="en-US" sz="1760" dirty="0">
              <a:solidFill>
                <a:schemeClr val="tx1">
                  <a:lumMod val="60000"/>
                  <a:lumOff val="40000"/>
                </a:schemeClr>
              </a:solidFill>
            </a:endParaRPr>
          </a:p>
        </p:txBody>
      </p:sp>
    </p:spTree>
    <p:extLst>
      <p:ext uri="{BB962C8B-B14F-4D97-AF65-F5344CB8AC3E}">
        <p14:creationId xmlns:p14="http://schemas.microsoft.com/office/powerpoint/2010/main" val="749359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defTabSz="1341087" rtl="0" eaLnBrk="1" latinLnBrk="0" hangingPunct="1">
        <a:lnSpc>
          <a:spcPct val="90000"/>
        </a:lnSpc>
        <a:spcBef>
          <a:spcPct val="0"/>
        </a:spcBef>
        <a:buNone/>
        <a:defRPr sz="6454" kern="1200">
          <a:solidFill>
            <a:schemeClr val="tx1"/>
          </a:solidFill>
          <a:latin typeface="+mj-lt"/>
          <a:ea typeface="+mj-ea"/>
          <a:cs typeface="+mj-cs"/>
        </a:defRPr>
      </a:lvl1pPr>
    </p:titleStyle>
    <p:bodyStyle>
      <a:lvl1pPr marL="335271" indent="-335271" algn="l" defTabSz="1341087" rtl="0" eaLnBrk="1" latinLnBrk="0" hangingPunct="1">
        <a:lnSpc>
          <a:spcPct val="90000"/>
        </a:lnSpc>
        <a:spcBef>
          <a:spcPts val="1466"/>
        </a:spcBef>
        <a:buFont typeface="Arial" panose="020B0604020202020204" pitchFamily="34" charset="0"/>
        <a:buChar char="•"/>
        <a:defRPr sz="4106" kern="1200">
          <a:solidFill>
            <a:schemeClr val="tx1"/>
          </a:solidFill>
          <a:latin typeface="+mn-lt"/>
          <a:ea typeface="+mn-ea"/>
          <a:cs typeface="+mn-cs"/>
        </a:defRPr>
      </a:lvl1pPr>
      <a:lvl2pPr marL="1005815" indent="-335271" algn="l" defTabSz="1341087" rtl="0" eaLnBrk="1" latinLnBrk="0" hangingPunct="1">
        <a:lnSpc>
          <a:spcPct val="90000"/>
        </a:lnSpc>
        <a:spcBef>
          <a:spcPts val="734"/>
        </a:spcBef>
        <a:buFont typeface="Arial" panose="020B0604020202020204" pitchFamily="34" charset="0"/>
        <a:buChar char="•"/>
        <a:defRPr sz="3520" kern="1200">
          <a:solidFill>
            <a:schemeClr val="tx1"/>
          </a:solidFill>
          <a:latin typeface="+mn-lt"/>
          <a:ea typeface="+mn-ea"/>
          <a:cs typeface="+mn-cs"/>
        </a:defRPr>
      </a:lvl2pPr>
      <a:lvl3pPr marL="1676358" indent="-335271" algn="l" defTabSz="1341087" rtl="0" eaLnBrk="1" latinLnBrk="0" hangingPunct="1">
        <a:lnSpc>
          <a:spcPct val="90000"/>
        </a:lnSpc>
        <a:spcBef>
          <a:spcPts val="734"/>
        </a:spcBef>
        <a:buFont typeface="Arial" panose="020B0604020202020204" pitchFamily="34" charset="0"/>
        <a:buChar char="•"/>
        <a:defRPr sz="2934" kern="1200">
          <a:solidFill>
            <a:schemeClr val="tx1"/>
          </a:solidFill>
          <a:latin typeface="+mn-lt"/>
          <a:ea typeface="+mn-ea"/>
          <a:cs typeface="+mn-cs"/>
        </a:defRPr>
      </a:lvl3pPr>
      <a:lvl4pPr marL="2346902" indent="-335271" algn="l" defTabSz="1341087"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4pPr>
      <a:lvl5pPr marL="3017444" indent="-335271" algn="l" defTabSz="1341087"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5pPr>
      <a:lvl6pPr marL="3687988" indent="-335271" algn="l" defTabSz="1341087"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531" indent="-335271" algn="l" defTabSz="1341087"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9075" indent="-335271" algn="l" defTabSz="1341087"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617" indent="-335271" algn="l" defTabSz="1341087"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087" rtl="0" eaLnBrk="1" latinLnBrk="0" hangingPunct="1">
        <a:defRPr sz="2640" kern="1200">
          <a:solidFill>
            <a:schemeClr val="tx1"/>
          </a:solidFill>
          <a:latin typeface="+mn-lt"/>
          <a:ea typeface="+mn-ea"/>
          <a:cs typeface="+mn-cs"/>
        </a:defRPr>
      </a:lvl1pPr>
      <a:lvl2pPr marL="670544" algn="l" defTabSz="1341087" rtl="0" eaLnBrk="1" latinLnBrk="0" hangingPunct="1">
        <a:defRPr sz="2640" kern="1200">
          <a:solidFill>
            <a:schemeClr val="tx1"/>
          </a:solidFill>
          <a:latin typeface="+mn-lt"/>
          <a:ea typeface="+mn-ea"/>
          <a:cs typeface="+mn-cs"/>
        </a:defRPr>
      </a:lvl2pPr>
      <a:lvl3pPr marL="1341087" algn="l" defTabSz="1341087" rtl="0" eaLnBrk="1" latinLnBrk="0" hangingPunct="1">
        <a:defRPr sz="2640" kern="1200">
          <a:solidFill>
            <a:schemeClr val="tx1"/>
          </a:solidFill>
          <a:latin typeface="+mn-lt"/>
          <a:ea typeface="+mn-ea"/>
          <a:cs typeface="+mn-cs"/>
        </a:defRPr>
      </a:lvl3pPr>
      <a:lvl4pPr marL="2011629" algn="l" defTabSz="1341087" rtl="0" eaLnBrk="1" latinLnBrk="0" hangingPunct="1">
        <a:defRPr sz="2640" kern="1200">
          <a:solidFill>
            <a:schemeClr val="tx1"/>
          </a:solidFill>
          <a:latin typeface="+mn-lt"/>
          <a:ea typeface="+mn-ea"/>
          <a:cs typeface="+mn-cs"/>
        </a:defRPr>
      </a:lvl4pPr>
      <a:lvl5pPr marL="2682173" algn="l" defTabSz="1341087" rtl="0" eaLnBrk="1" latinLnBrk="0" hangingPunct="1">
        <a:defRPr sz="2640" kern="1200">
          <a:solidFill>
            <a:schemeClr val="tx1"/>
          </a:solidFill>
          <a:latin typeface="+mn-lt"/>
          <a:ea typeface="+mn-ea"/>
          <a:cs typeface="+mn-cs"/>
        </a:defRPr>
      </a:lvl5pPr>
      <a:lvl6pPr marL="3352716" algn="l" defTabSz="1341087" rtl="0" eaLnBrk="1" latinLnBrk="0" hangingPunct="1">
        <a:defRPr sz="2640" kern="1200">
          <a:solidFill>
            <a:schemeClr val="tx1"/>
          </a:solidFill>
          <a:latin typeface="+mn-lt"/>
          <a:ea typeface="+mn-ea"/>
          <a:cs typeface="+mn-cs"/>
        </a:defRPr>
      </a:lvl6pPr>
      <a:lvl7pPr marL="4023260" algn="l" defTabSz="1341087" rtl="0" eaLnBrk="1" latinLnBrk="0" hangingPunct="1">
        <a:defRPr sz="2640" kern="1200">
          <a:solidFill>
            <a:schemeClr val="tx1"/>
          </a:solidFill>
          <a:latin typeface="+mn-lt"/>
          <a:ea typeface="+mn-ea"/>
          <a:cs typeface="+mn-cs"/>
        </a:defRPr>
      </a:lvl7pPr>
      <a:lvl8pPr marL="4693802" algn="l" defTabSz="1341087" rtl="0" eaLnBrk="1" latinLnBrk="0" hangingPunct="1">
        <a:defRPr sz="2640" kern="1200">
          <a:solidFill>
            <a:schemeClr val="tx1"/>
          </a:solidFill>
          <a:latin typeface="+mn-lt"/>
          <a:ea typeface="+mn-ea"/>
          <a:cs typeface="+mn-cs"/>
        </a:defRPr>
      </a:lvl8pPr>
      <a:lvl9pPr marL="5364346" algn="l" defTabSz="1341087" rtl="0" eaLnBrk="1" latinLnBrk="0" hangingPunct="1">
        <a:defRPr sz="2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r>
              <a:rPr lang="en-US" dirty="0"/>
              <a:t>9/26/2025</a:t>
            </a:r>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5324622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chart" Target="../charts/chart2.xml"/><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4.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2.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1.png"/><Relationship Id="rId9" Type="http://schemas.openxmlformats.org/officeDocument/2006/relationships/image" Target="../media/image32.sv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B294D-EC55-321D-D5B6-3CD2DB64F7FD}"/>
              </a:ext>
            </a:extLst>
          </p:cNvPr>
          <p:cNvSpPr txBox="1"/>
          <p:nvPr/>
        </p:nvSpPr>
        <p:spPr>
          <a:xfrm>
            <a:off x="5591287" y="418586"/>
            <a:ext cx="1381125"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January 9, 2026</a:t>
            </a:r>
          </a:p>
        </p:txBody>
      </p:sp>
      <p:pic>
        <p:nvPicPr>
          <p:cNvPr id="4" name="Picture 3">
            <a:extLst>
              <a:ext uri="{FF2B5EF4-FFF2-40B4-BE49-F238E27FC236}">
                <a16:creationId xmlns:a16="http://schemas.microsoft.com/office/drawing/2014/main" id="{47D70792-695B-F252-BF26-D092FA7CC79E}"/>
              </a:ext>
            </a:extLst>
          </p:cNvPr>
          <p:cNvPicPr>
            <a:picLocks noChangeAspect="1"/>
          </p:cNvPicPr>
          <p:nvPr/>
        </p:nvPicPr>
        <p:blipFill rotWithShape="1">
          <a:blip r:embed="rId3">
            <a:extLst>
              <a:ext uri="{28A0092B-C50C-407E-A947-70E740481C1C}">
                <a14:useLocalDpi xmlns:a14="http://schemas.microsoft.com/office/drawing/2010/main" val="0"/>
              </a:ext>
            </a:extLst>
          </a:blip>
          <a:srcRect b="11347"/>
          <a:stretch/>
        </p:blipFill>
        <p:spPr>
          <a:xfrm>
            <a:off x="0" y="5602110"/>
            <a:ext cx="7772400" cy="4456290"/>
          </a:xfrm>
          <a:prstGeom prst="rect">
            <a:avLst/>
          </a:prstGeom>
        </p:spPr>
      </p:pic>
      <p:sp>
        <p:nvSpPr>
          <p:cNvPr id="140" name="Rectangle 139">
            <a:extLst>
              <a:ext uri="{FF2B5EF4-FFF2-40B4-BE49-F238E27FC236}">
                <a16:creationId xmlns:a16="http://schemas.microsoft.com/office/drawing/2014/main" id="{7672F1C1-52F7-4531-9891-408EBDD9C747}"/>
              </a:ext>
            </a:extLst>
          </p:cNvPr>
          <p:cNvSpPr/>
          <p:nvPr/>
        </p:nvSpPr>
        <p:spPr>
          <a:xfrm>
            <a:off x="-1789" y="5602110"/>
            <a:ext cx="7774189" cy="4659915"/>
          </a:xfrm>
          <a:prstGeom prst="rect">
            <a:avLst/>
          </a:prstGeom>
          <a:gradFill>
            <a:gsLst>
              <a:gs pos="0">
                <a:schemeClr val="bg1"/>
              </a:gs>
              <a:gs pos="65500">
                <a:srgbClr val="FFFFFF">
                  <a:alpha val="85000"/>
                </a:srgbClr>
              </a:gs>
              <a:gs pos="31000">
                <a:schemeClr val="bg1">
                  <a:alpha val="97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94">
            <a:extLst>
              <a:ext uri="{FF2B5EF4-FFF2-40B4-BE49-F238E27FC236}">
                <a16:creationId xmlns:a16="http://schemas.microsoft.com/office/drawing/2014/main" id="{71E59D88-90EE-48B7-8592-719A24668DD1}"/>
              </a:ext>
            </a:extLst>
          </p:cNvPr>
          <p:cNvSpPr txBox="1"/>
          <p:nvPr/>
        </p:nvSpPr>
        <p:spPr>
          <a:xfrm>
            <a:off x="711088" y="420440"/>
            <a:ext cx="29594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005596"/>
                </a:solidFill>
                <a:latin typeface="Roboto" panose="02000000000000000000" pitchFamily="2" charset="0"/>
                <a:ea typeface="Roboto" panose="02000000000000000000" pitchFamily="2" charset="0"/>
              </a:rPr>
              <a:t>City of Clearwater</a:t>
            </a: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 | Clearwater WRF Master Plan</a:t>
            </a:r>
          </a:p>
        </p:txBody>
      </p:sp>
      <p:cxnSp>
        <p:nvCxnSpPr>
          <p:cNvPr id="96" name="Straight Connector 95">
            <a:extLst>
              <a:ext uri="{FF2B5EF4-FFF2-40B4-BE49-F238E27FC236}">
                <a16:creationId xmlns:a16="http://schemas.microsoft.com/office/drawing/2014/main" id="{9C470B81-BC67-444B-9BAA-39959C22CE21}"/>
              </a:ext>
            </a:extLst>
          </p:cNvPr>
          <p:cNvCxnSpPr>
            <a:cxnSpLocks/>
          </p:cNvCxnSpPr>
          <p:nvPr/>
        </p:nvCxnSpPr>
        <p:spPr>
          <a:xfrm>
            <a:off x="800101" y="631101"/>
            <a:ext cx="6172200" cy="0"/>
          </a:xfrm>
          <a:prstGeom prst="line">
            <a:avLst/>
          </a:prstGeom>
          <a:noFill/>
          <a:ln w="9525" cap="flat" cmpd="sng" algn="ctr">
            <a:solidFill>
              <a:srgbClr val="BDBAB4"/>
            </a:solidFill>
            <a:prstDash val="solid"/>
            <a:tailEnd type="none"/>
          </a:ln>
          <a:effectLst/>
        </p:spPr>
      </p:cxnSp>
      <p:cxnSp>
        <p:nvCxnSpPr>
          <p:cNvPr id="97" name="Straight Connector 96">
            <a:extLst>
              <a:ext uri="{FF2B5EF4-FFF2-40B4-BE49-F238E27FC236}">
                <a16:creationId xmlns:a16="http://schemas.microsoft.com/office/drawing/2014/main" id="{40851512-0DA5-4967-88A2-8E568E29C03B}"/>
              </a:ext>
            </a:extLst>
          </p:cNvPr>
          <p:cNvCxnSpPr>
            <a:cxnSpLocks/>
          </p:cNvCxnSpPr>
          <p:nvPr/>
        </p:nvCxnSpPr>
        <p:spPr>
          <a:xfrm>
            <a:off x="800099" y="666661"/>
            <a:ext cx="6172200" cy="0"/>
          </a:xfrm>
          <a:prstGeom prst="line">
            <a:avLst/>
          </a:prstGeom>
          <a:noFill/>
          <a:ln w="9525" cap="flat" cmpd="sng" algn="ctr">
            <a:solidFill>
              <a:srgbClr val="BDBAB4"/>
            </a:solidFill>
            <a:prstDash val="solid"/>
            <a:tailEnd type="none"/>
          </a:ln>
          <a:effectLst/>
        </p:spPr>
      </p:cxnSp>
      <p:sp>
        <p:nvSpPr>
          <p:cNvPr id="99" name="TextBox 98">
            <a:extLst>
              <a:ext uri="{FF2B5EF4-FFF2-40B4-BE49-F238E27FC236}">
                <a16:creationId xmlns:a16="http://schemas.microsoft.com/office/drawing/2014/main" id="{C0E9C17E-69C2-43E6-8226-C404090C3506}"/>
              </a:ext>
            </a:extLst>
          </p:cNvPr>
          <p:cNvSpPr txBox="1"/>
          <p:nvPr/>
        </p:nvSpPr>
        <p:spPr>
          <a:xfrm>
            <a:off x="616807" y="771533"/>
            <a:ext cx="5942112"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2B5C"/>
                </a:solidFill>
                <a:effectLst/>
                <a:uLnTx/>
                <a:uFillTx/>
                <a:latin typeface="Roboto" panose="02000000000000000000" pitchFamily="2" charset="0"/>
                <a:ea typeface="Roboto" panose="02000000000000000000" pitchFamily="2" charset="0"/>
              </a:rPr>
              <a:t>Purpose of the Master Plan</a:t>
            </a:r>
          </a:p>
        </p:txBody>
      </p:sp>
      <p:sp>
        <p:nvSpPr>
          <p:cNvPr id="100" name="TextBox 99">
            <a:extLst>
              <a:ext uri="{FF2B5EF4-FFF2-40B4-BE49-F238E27FC236}">
                <a16:creationId xmlns:a16="http://schemas.microsoft.com/office/drawing/2014/main" id="{7EBF231B-02D6-4AB6-AC8C-4719E9362E26}"/>
              </a:ext>
            </a:extLst>
          </p:cNvPr>
          <p:cNvSpPr txBox="1"/>
          <p:nvPr/>
        </p:nvSpPr>
        <p:spPr>
          <a:xfrm>
            <a:off x="811490" y="9372600"/>
            <a:ext cx="2472152" cy="246221"/>
          </a:xfrm>
          <a:prstGeom prst="rect">
            <a:avLst/>
          </a:prstGeom>
          <a:noFill/>
        </p:spPr>
        <p:txBody>
          <a:bodyPr wrap="none" rtlCol="0">
            <a:spAutoFit/>
          </a:bodyPr>
          <a:lstStyle/>
          <a:p>
            <a:r>
              <a:rPr lang="en-US" sz="1000" b="1" dirty="0">
                <a:solidFill>
                  <a:schemeClr val="bg1"/>
                </a:solidFill>
                <a:latin typeface="Roboto" panose="02000000000000000000" pitchFamily="2" charset="0"/>
                <a:ea typeface="Roboto" panose="02000000000000000000" pitchFamily="2" charset="0"/>
              </a:rPr>
              <a:t>BLACK &amp; VEATCH </a:t>
            </a:r>
            <a:r>
              <a:rPr lang="el-GR" sz="1000" b="1" dirty="0">
                <a:solidFill>
                  <a:schemeClr val="bg1"/>
                </a:solidFill>
                <a:latin typeface="Roboto" panose="02000000000000000000" pitchFamily="2" charset="0"/>
                <a:ea typeface="Roboto" panose="02000000000000000000" pitchFamily="2" charset="0"/>
              </a:rPr>
              <a:t>Ι</a:t>
            </a:r>
            <a:r>
              <a:rPr lang="en-US" sz="1000" b="1" dirty="0">
                <a:solidFill>
                  <a:schemeClr val="bg1"/>
                </a:solidFill>
                <a:latin typeface="Roboto" panose="02000000000000000000" pitchFamily="2" charset="0"/>
                <a:ea typeface="Roboto" panose="02000000000000000000" pitchFamily="2" charset="0"/>
              </a:rPr>
              <a:t> Executive Summary</a:t>
            </a:r>
          </a:p>
        </p:txBody>
      </p:sp>
      <p:sp>
        <p:nvSpPr>
          <p:cNvPr id="101" name="TextBox 100">
            <a:extLst>
              <a:ext uri="{FF2B5EF4-FFF2-40B4-BE49-F238E27FC236}">
                <a16:creationId xmlns:a16="http://schemas.microsoft.com/office/drawing/2014/main" id="{8B8AB1E6-B0FF-43C3-ACEE-6FDA0FD42113}"/>
              </a:ext>
            </a:extLst>
          </p:cNvPr>
          <p:cNvSpPr txBox="1"/>
          <p:nvPr/>
        </p:nvSpPr>
        <p:spPr>
          <a:xfrm>
            <a:off x="6598108" y="9372600"/>
            <a:ext cx="258404" cy="246221"/>
          </a:xfrm>
          <a:prstGeom prst="rect">
            <a:avLst/>
          </a:prstGeom>
          <a:noFill/>
        </p:spPr>
        <p:txBody>
          <a:bodyPr wrap="none" rtlCol="0">
            <a:spAutoFit/>
          </a:bodyPr>
          <a:lstStyle/>
          <a:p>
            <a:fld id="{87F734AD-C5EE-461D-B703-CC815CE9C067}" type="slidenum">
              <a:rPr lang="en-US" sz="1000" b="1" smtClean="0">
                <a:solidFill>
                  <a:schemeClr val="bg1"/>
                </a:solidFill>
                <a:latin typeface="Roboto" panose="02000000000000000000" pitchFamily="2" charset="0"/>
                <a:ea typeface="Roboto" panose="02000000000000000000" pitchFamily="2" charset="0"/>
              </a:rPr>
              <a:t>1</a:t>
            </a:fld>
            <a:endParaRPr lang="en-US" sz="1000" b="1" dirty="0">
              <a:solidFill>
                <a:schemeClr val="bg1"/>
              </a:solidFill>
              <a:latin typeface="Roboto" panose="02000000000000000000" pitchFamily="2" charset="0"/>
              <a:ea typeface="Roboto" panose="02000000000000000000" pitchFamily="2" charset="0"/>
            </a:endParaRPr>
          </a:p>
        </p:txBody>
      </p:sp>
      <p:sp>
        <p:nvSpPr>
          <p:cNvPr id="139" name="TextBox 138">
            <a:extLst>
              <a:ext uri="{FF2B5EF4-FFF2-40B4-BE49-F238E27FC236}">
                <a16:creationId xmlns:a16="http://schemas.microsoft.com/office/drawing/2014/main" id="{56950CEA-DAB3-4F10-8484-80653E6E39CB}"/>
              </a:ext>
            </a:extLst>
          </p:cNvPr>
          <p:cNvSpPr txBox="1"/>
          <p:nvPr/>
        </p:nvSpPr>
        <p:spPr>
          <a:xfrm>
            <a:off x="705394" y="1956456"/>
            <a:ext cx="6266906" cy="3093154"/>
          </a:xfrm>
          <a:prstGeom prst="rect">
            <a:avLst/>
          </a:prstGeom>
          <a:noFill/>
        </p:spPr>
        <p:txBody>
          <a:bodyPr wrap="square" rtlCol="0">
            <a:spAutoFit/>
          </a:bodyPr>
          <a:lstStyle/>
          <a:p>
            <a:pPr algn="just"/>
            <a:r>
              <a:rPr lang="en-US" sz="1300" dirty="0">
                <a:latin typeface="Roboto" panose="02000000000000000000" pitchFamily="2" charset="0"/>
                <a:ea typeface="Roboto" panose="02000000000000000000" pitchFamily="2" charset="0"/>
              </a:rPr>
              <a:t>The City of Clearwater (City) owns and operates three water reclamation facilities (WRFs) to provide essential wastewater collection and treatment services to a significant portion of Pinellas County (County). </a:t>
            </a:r>
          </a:p>
          <a:p>
            <a:pPr algn="just"/>
            <a:endParaRPr lang="en-US" sz="1300" dirty="0">
              <a:latin typeface="Roboto" panose="02000000000000000000" pitchFamily="2" charset="0"/>
              <a:ea typeface="Roboto" panose="02000000000000000000" pitchFamily="2" charset="0"/>
            </a:endParaRPr>
          </a:p>
          <a:p>
            <a:pPr algn="just"/>
            <a:r>
              <a:rPr lang="en-US" sz="1300" dirty="0">
                <a:latin typeface="Roboto" panose="02000000000000000000" pitchFamily="2" charset="0"/>
                <a:ea typeface="Roboto" panose="02000000000000000000" pitchFamily="2" charset="0"/>
              </a:rPr>
              <a:t>To address the growing population in the County and ensure continued high-quality service for both current and future customers, the City enlisted the services of Black &amp; Veatch to complete a 30-year Master Plan and implementation strategy for the City’s three WRFs. While the WRFs have sufficient capacity to meet existing and future average daily flows and loadings, maximum and peak flows and loadings will require improvements before the 2050 planning horizon is completed. </a:t>
            </a:r>
          </a:p>
          <a:p>
            <a:pPr algn="just"/>
            <a:endParaRPr lang="en-US" sz="1300" dirty="0">
              <a:latin typeface="Roboto" panose="02000000000000000000" pitchFamily="2" charset="0"/>
              <a:ea typeface="Roboto" panose="02000000000000000000" pitchFamily="2" charset="0"/>
            </a:endParaRPr>
          </a:p>
          <a:p>
            <a:pPr algn="just"/>
            <a:r>
              <a:rPr lang="en-US" sz="1300" dirty="0">
                <a:latin typeface="Roboto" panose="02000000000000000000" pitchFamily="2" charset="0"/>
                <a:ea typeface="Roboto" panose="02000000000000000000" pitchFamily="2" charset="0"/>
              </a:rPr>
              <a:t>This WRF Master Plan evaluates future strategies of the WRFs, the capacity of existing facilities, and alternatives that may be implemented to consolidate the facilities. The WRF Master Plan also proposes a Capital Improvement Plan (CIP) through 2050, identifying potential new projects to meet future demand. </a:t>
            </a:r>
            <a:endParaRPr lang="en-US" sz="1300" dirty="0">
              <a:highlight>
                <a:srgbClr val="FFFF00"/>
              </a:highlight>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E4645E5B-55E6-753D-BD89-D56ACD3EDE9C}"/>
              </a:ext>
            </a:extLst>
          </p:cNvPr>
          <p:cNvSpPr txBox="1"/>
          <p:nvPr/>
        </p:nvSpPr>
        <p:spPr>
          <a:xfrm>
            <a:off x="705394" y="1403643"/>
            <a:ext cx="6172201" cy="523220"/>
          </a:xfrm>
          <a:prstGeom prst="rect">
            <a:avLst/>
          </a:prstGeom>
          <a:noFill/>
        </p:spPr>
        <p:txBody>
          <a:bodyPr wrap="square" rtlCol="0">
            <a:spAutoFit/>
          </a:bodyPr>
          <a:lstStyle/>
          <a:p>
            <a:r>
              <a:rPr lang="en-US" sz="1400" b="1" i="0" dirty="0">
                <a:effectLst/>
                <a:latin typeface="Roboto" panose="02000000000000000000" pitchFamily="2" charset="0"/>
                <a:ea typeface="Roboto" panose="02000000000000000000" pitchFamily="2" charset="0"/>
              </a:rPr>
              <a:t>The City of Clearwater Public Utilities Department remains committed to the </a:t>
            </a:r>
            <a:r>
              <a:rPr lang="en-US" sz="1400" b="1" dirty="0">
                <a:latin typeface="Roboto" panose="02000000000000000000" pitchFamily="2" charset="0"/>
                <a:ea typeface="Roboto" panose="02000000000000000000" pitchFamily="2" charset="0"/>
              </a:rPr>
              <a:t>City</a:t>
            </a:r>
            <a:r>
              <a:rPr lang="en-US" sz="1400" b="1" i="0" dirty="0">
                <a:effectLst/>
                <a:latin typeface="Roboto" panose="02000000000000000000" pitchFamily="2" charset="0"/>
                <a:ea typeface="Roboto" panose="02000000000000000000" pitchFamily="2" charset="0"/>
              </a:rPr>
              <a:t>'s overall quality of life, health, and economy.</a:t>
            </a:r>
            <a:endParaRPr lang="en-US" sz="1400" b="1" dirty="0">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E3233AA8-7AAF-D991-F090-0E64FFE407F8}"/>
              </a:ext>
            </a:extLst>
          </p:cNvPr>
          <p:cNvSpPr txBox="1"/>
          <p:nvPr/>
        </p:nvSpPr>
        <p:spPr>
          <a:xfrm>
            <a:off x="716718" y="8777876"/>
            <a:ext cx="6164141" cy="430887"/>
          </a:xfrm>
          <a:prstGeom prst="rect">
            <a:avLst/>
          </a:prstGeom>
          <a:noFill/>
        </p:spPr>
        <p:txBody>
          <a:bodyPr wrap="square" rtlCol="0">
            <a:spAutoFit/>
          </a:bodyPr>
          <a:lstStyle>
            <a:defPPr>
              <a:defRPr lang="en-US"/>
            </a:defPPr>
            <a:lvl1pPr>
              <a:defRPr sz="1400">
                <a:ea typeface="Roboto" panose="02000000000000000000" pitchFamily="2" charset="0"/>
              </a:defRPr>
            </a:lvl1pPr>
          </a:lstStyle>
          <a:p>
            <a:pPr marL="1031875" indent="-1031875"/>
            <a:r>
              <a:rPr lang="en-US" sz="1100" b="1" dirty="0"/>
              <a:t>Figure ES-1	City of Clearwater’s Water Reclamation Facilities, Services Areas, Lift Station, and Reclaimed Water Pump Stations</a:t>
            </a:r>
          </a:p>
        </p:txBody>
      </p:sp>
      <p:grpSp>
        <p:nvGrpSpPr>
          <p:cNvPr id="13" name="Group 12">
            <a:extLst>
              <a:ext uri="{FF2B5EF4-FFF2-40B4-BE49-F238E27FC236}">
                <a16:creationId xmlns:a16="http://schemas.microsoft.com/office/drawing/2014/main" id="{C05B8498-C9CC-C9CB-7798-5780277EB13D}"/>
              </a:ext>
            </a:extLst>
          </p:cNvPr>
          <p:cNvGrpSpPr>
            <a:grpSpLocks noChangeAspect="1"/>
          </p:cNvGrpSpPr>
          <p:nvPr/>
        </p:nvGrpSpPr>
        <p:grpSpPr>
          <a:xfrm>
            <a:off x="800099" y="5086934"/>
            <a:ext cx="6186341" cy="3670199"/>
            <a:chOff x="549275" y="4128829"/>
            <a:chExt cx="6868910" cy="4075150"/>
          </a:xfrm>
        </p:grpSpPr>
        <p:grpSp>
          <p:nvGrpSpPr>
            <p:cNvPr id="7" name="Group 6">
              <a:extLst>
                <a:ext uri="{FF2B5EF4-FFF2-40B4-BE49-F238E27FC236}">
                  <a16:creationId xmlns:a16="http://schemas.microsoft.com/office/drawing/2014/main" id="{046107B4-1100-906F-04CC-95CF44C0DE6A}"/>
                </a:ext>
              </a:extLst>
            </p:cNvPr>
            <p:cNvGrpSpPr/>
            <p:nvPr/>
          </p:nvGrpSpPr>
          <p:grpSpPr>
            <a:xfrm>
              <a:off x="549275" y="4128829"/>
              <a:ext cx="6858000" cy="4075149"/>
              <a:chOff x="549275" y="4128829"/>
              <a:chExt cx="6858000" cy="4075149"/>
            </a:xfrm>
          </p:grpSpPr>
          <p:pic>
            <p:nvPicPr>
              <p:cNvPr id="8" name="Picture 7">
                <a:extLst>
                  <a:ext uri="{FF2B5EF4-FFF2-40B4-BE49-F238E27FC236}">
                    <a16:creationId xmlns:a16="http://schemas.microsoft.com/office/drawing/2014/main" id="{7DB26D6D-604E-3A00-8AC6-8E2CFBEA51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9275" y="4128829"/>
                <a:ext cx="6858000" cy="4075149"/>
              </a:xfrm>
              <a:prstGeom prst="rect">
                <a:avLst/>
              </a:prstGeom>
            </p:spPr>
          </p:pic>
          <p:sp>
            <p:nvSpPr>
              <p:cNvPr id="6" name="TextBox 5">
                <a:extLst>
                  <a:ext uri="{FF2B5EF4-FFF2-40B4-BE49-F238E27FC236}">
                    <a16:creationId xmlns:a16="http://schemas.microsoft.com/office/drawing/2014/main" id="{2C3D9EF1-D581-220B-08E9-686EACEB8781}"/>
                  </a:ext>
                </a:extLst>
              </p:cNvPr>
              <p:cNvSpPr txBox="1"/>
              <p:nvPr/>
            </p:nvSpPr>
            <p:spPr>
              <a:xfrm>
                <a:off x="1356360" y="4161534"/>
                <a:ext cx="297179" cy="261610"/>
              </a:xfrm>
              <a:prstGeom prst="rect">
                <a:avLst/>
              </a:prstGeom>
              <a:solidFill>
                <a:srgbClr val="ECEF00"/>
              </a:solidFill>
              <a:ln w="15875">
                <a:solidFill>
                  <a:schemeClr val="tx1"/>
                </a:solidFill>
              </a:ln>
            </p:spPr>
            <p:txBody>
              <a:bodyPr wrap="square" lIns="0" tIns="45720" rIns="0" bIns="45720" rtlCol="0" anchor="ctr" anchorCtr="1">
                <a:spAutoFit/>
              </a:bodyPr>
              <a:lstStyle/>
              <a:p>
                <a:pPr algn="ctr"/>
                <a:r>
                  <a:rPr lang="en-US" sz="1100" dirty="0"/>
                  <a:t>P</a:t>
                </a:r>
              </a:p>
            </p:txBody>
          </p:sp>
        </p:grpSp>
        <p:sp>
          <p:nvSpPr>
            <p:cNvPr id="9" name="Rectangle 8">
              <a:extLst>
                <a:ext uri="{FF2B5EF4-FFF2-40B4-BE49-F238E27FC236}">
                  <a16:creationId xmlns:a16="http://schemas.microsoft.com/office/drawing/2014/main" id="{F21BF5E1-1ADE-C8E9-B950-D5416E0DDD61}"/>
                </a:ext>
              </a:extLst>
            </p:cNvPr>
            <p:cNvSpPr/>
            <p:nvPr/>
          </p:nvSpPr>
          <p:spPr>
            <a:xfrm>
              <a:off x="830690" y="4839115"/>
              <a:ext cx="1539130" cy="662525"/>
            </a:xfrm>
            <a:prstGeom prst="rect">
              <a:avLst/>
            </a:prstGeom>
            <a:noFill/>
            <a:ln>
              <a:solidFill>
                <a:srgbClr val="0E5B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A759213-A047-6B47-D5F6-D378CF9ADD85}"/>
                </a:ext>
              </a:extLst>
            </p:cNvPr>
            <p:cNvSpPr/>
            <p:nvPr/>
          </p:nvSpPr>
          <p:spPr>
            <a:xfrm>
              <a:off x="6033303" y="4223759"/>
              <a:ext cx="1384882" cy="662525"/>
            </a:xfrm>
            <a:prstGeom prst="rect">
              <a:avLst/>
            </a:prstGeom>
            <a:noFill/>
            <a:ln>
              <a:solidFill>
                <a:srgbClr val="0E5B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1A4339-D2CC-EB3D-B806-6C695E187380}"/>
                </a:ext>
              </a:extLst>
            </p:cNvPr>
            <p:cNvSpPr/>
            <p:nvPr/>
          </p:nvSpPr>
          <p:spPr>
            <a:xfrm>
              <a:off x="5813534" y="7582813"/>
              <a:ext cx="1604651" cy="621166"/>
            </a:xfrm>
            <a:prstGeom prst="rect">
              <a:avLst/>
            </a:prstGeom>
            <a:noFill/>
            <a:ln>
              <a:solidFill>
                <a:srgbClr val="0E5B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08506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1CDC4D5-4DD5-D1ED-EA42-9BA93E4BB72C}"/>
              </a:ext>
            </a:extLst>
          </p:cNvPr>
          <p:cNvSpPr txBox="1"/>
          <p:nvPr/>
        </p:nvSpPr>
        <p:spPr>
          <a:xfrm>
            <a:off x="5591287" y="418586"/>
            <a:ext cx="1381125" cy="246221"/>
          </a:xfrm>
          <a:prstGeom prst="rect">
            <a:avLst/>
          </a:prstGeom>
          <a:noFill/>
        </p:spPr>
        <p:txBody>
          <a:bodyPr wrap="square" rtlCol="0">
            <a:spAutoFit/>
          </a:bodyPr>
          <a:lstStyle/>
          <a:p>
            <a:pPr lvl="0" algn="r" defTabSz="914400">
              <a:defRPr/>
            </a:pPr>
            <a:r>
              <a:rPr lang="en-US" sz="1000" b="1" kern="0" dirty="0">
                <a:solidFill>
                  <a:srgbClr val="005596"/>
                </a:solidFill>
                <a:latin typeface="Roboto" panose="02000000000000000000" pitchFamily="2" charset="0"/>
                <a:ea typeface="Roboto" panose="02000000000000000000" pitchFamily="2" charset="0"/>
              </a:rPr>
              <a:t>January 9, 2026</a:t>
            </a:r>
          </a:p>
        </p:txBody>
      </p:sp>
      <p:sp>
        <p:nvSpPr>
          <p:cNvPr id="16" name="TextBox 15">
            <a:extLst>
              <a:ext uri="{FF2B5EF4-FFF2-40B4-BE49-F238E27FC236}">
                <a16:creationId xmlns:a16="http://schemas.microsoft.com/office/drawing/2014/main" id="{F48B0E09-7ADA-9D5D-12A3-67FA605A914F}"/>
              </a:ext>
            </a:extLst>
          </p:cNvPr>
          <p:cNvSpPr txBox="1"/>
          <p:nvPr/>
        </p:nvSpPr>
        <p:spPr>
          <a:xfrm>
            <a:off x="711088" y="420440"/>
            <a:ext cx="29594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005596"/>
                </a:solidFill>
                <a:latin typeface="Roboto" panose="02000000000000000000" pitchFamily="2" charset="0"/>
                <a:ea typeface="Roboto" panose="02000000000000000000" pitchFamily="2" charset="0"/>
              </a:rPr>
              <a:t>City of Clearwater</a:t>
            </a: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 | Clearwater WRF Master Plan</a:t>
            </a:r>
          </a:p>
        </p:txBody>
      </p:sp>
      <p:cxnSp>
        <p:nvCxnSpPr>
          <p:cNvPr id="17" name="Straight Connector 16">
            <a:extLst>
              <a:ext uri="{FF2B5EF4-FFF2-40B4-BE49-F238E27FC236}">
                <a16:creationId xmlns:a16="http://schemas.microsoft.com/office/drawing/2014/main" id="{D57F9A42-A7A5-62F0-AD14-A8C0E6D1AFFB}"/>
              </a:ext>
            </a:extLst>
          </p:cNvPr>
          <p:cNvCxnSpPr>
            <a:cxnSpLocks/>
          </p:cNvCxnSpPr>
          <p:nvPr/>
        </p:nvCxnSpPr>
        <p:spPr>
          <a:xfrm>
            <a:off x="800101" y="631101"/>
            <a:ext cx="6172200" cy="0"/>
          </a:xfrm>
          <a:prstGeom prst="line">
            <a:avLst/>
          </a:prstGeom>
          <a:noFill/>
          <a:ln w="9525" cap="flat" cmpd="sng" algn="ctr">
            <a:solidFill>
              <a:srgbClr val="BDBAB4"/>
            </a:solidFill>
            <a:prstDash val="solid"/>
            <a:tailEnd type="none"/>
          </a:ln>
          <a:effectLst/>
        </p:spPr>
      </p:cxnSp>
      <p:cxnSp>
        <p:nvCxnSpPr>
          <p:cNvPr id="19" name="Straight Connector 18">
            <a:extLst>
              <a:ext uri="{FF2B5EF4-FFF2-40B4-BE49-F238E27FC236}">
                <a16:creationId xmlns:a16="http://schemas.microsoft.com/office/drawing/2014/main" id="{B131F24E-2417-3F6A-EFDF-1DE250EF5710}"/>
              </a:ext>
            </a:extLst>
          </p:cNvPr>
          <p:cNvCxnSpPr>
            <a:cxnSpLocks/>
          </p:cNvCxnSpPr>
          <p:nvPr/>
        </p:nvCxnSpPr>
        <p:spPr>
          <a:xfrm>
            <a:off x="800099" y="666661"/>
            <a:ext cx="6172200" cy="0"/>
          </a:xfrm>
          <a:prstGeom prst="line">
            <a:avLst/>
          </a:prstGeom>
          <a:noFill/>
          <a:ln w="9525" cap="flat" cmpd="sng" algn="ctr">
            <a:solidFill>
              <a:srgbClr val="BDBAB4"/>
            </a:solidFill>
            <a:prstDash val="solid"/>
            <a:tailEnd type="none"/>
          </a:ln>
          <a:effectLst/>
        </p:spPr>
      </p:cxnSp>
      <p:sp>
        <p:nvSpPr>
          <p:cNvPr id="31" name="TextBox 30">
            <a:extLst>
              <a:ext uri="{FF2B5EF4-FFF2-40B4-BE49-F238E27FC236}">
                <a16:creationId xmlns:a16="http://schemas.microsoft.com/office/drawing/2014/main" id="{C1BF1BD4-4AC1-E605-F067-21CCFD68D8E9}"/>
              </a:ext>
            </a:extLst>
          </p:cNvPr>
          <p:cNvSpPr txBox="1"/>
          <p:nvPr/>
        </p:nvSpPr>
        <p:spPr>
          <a:xfrm>
            <a:off x="811490" y="9372600"/>
            <a:ext cx="2472152" cy="246221"/>
          </a:xfrm>
          <a:prstGeom prst="rect">
            <a:avLst/>
          </a:prstGeom>
          <a:noFill/>
        </p:spPr>
        <p:txBody>
          <a:bodyPr wrap="none" rtlCol="0">
            <a:spAutoFit/>
          </a:bodyPr>
          <a:lstStyle/>
          <a:p>
            <a:r>
              <a:rPr lang="en-US" sz="1000" b="1" dirty="0">
                <a:solidFill>
                  <a:schemeClr val="bg1">
                    <a:lumMod val="50000"/>
                  </a:schemeClr>
                </a:solidFill>
                <a:latin typeface="Roboto" panose="02000000000000000000" pitchFamily="2" charset="0"/>
                <a:ea typeface="Roboto" panose="02000000000000000000" pitchFamily="2" charset="0"/>
              </a:rPr>
              <a:t>BLACK &amp; VEATCH </a:t>
            </a:r>
            <a:r>
              <a:rPr lang="el-GR" sz="1000" b="1" dirty="0">
                <a:solidFill>
                  <a:schemeClr val="bg1">
                    <a:lumMod val="50000"/>
                  </a:schemeClr>
                </a:solidFill>
                <a:latin typeface="Roboto" panose="02000000000000000000" pitchFamily="2" charset="0"/>
                <a:ea typeface="Roboto" panose="02000000000000000000" pitchFamily="2" charset="0"/>
              </a:rPr>
              <a:t>Ι</a:t>
            </a:r>
            <a:r>
              <a:rPr lang="en-US" sz="1000" b="1" dirty="0">
                <a:solidFill>
                  <a:schemeClr val="bg1">
                    <a:lumMod val="50000"/>
                  </a:schemeClr>
                </a:solidFill>
                <a:latin typeface="Roboto" panose="02000000000000000000" pitchFamily="2" charset="0"/>
                <a:ea typeface="Roboto" panose="02000000000000000000" pitchFamily="2" charset="0"/>
              </a:rPr>
              <a:t> Executive Summary</a:t>
            </a:r>
          </a:p>
        </p:txBody>
      </p:sp>
      <p:sp>
        <p:nvSpPr>
          <p:cNvPr id="32" name="TextBox 31">
            <a:extLst>
              <a:ext uri="{FF2B5EF4-FFF2-40B4-BE49-F238E27FC236}">
                <a16:creationId xmlns:a16="http://schemas.microsoft.com/office/drawing/2014/main" id="{A43186DB-D436-D064-4DB2-3D9C96C9C1EE}"/>
              </a:ext>
            </a:extLst>
          </p:cNvPr>
          <p:cNvSpPr txBox="1"/>
          <p:nvPr/>
        </p:nvSpPr>
        <p:spPr>
          <a:xfrm>
            <a:off x="6598108" y="9372600"/>
            <a:ext cx="258404" cy="246221"/>
          </a:xfrm>
          <a:prstGeom prst="rect">
            <a:avLst/>
          </a:prstGeom>
          <a:noFill/>
        </p:spPr>
        <p:txBody>
          <a:bodyPr wrap="none" rtlCol="0">
            <a:spAutoFit/>
          </a:bodyPr>
          <a:lstStyle/>
          <a:p>
            <a:fld id="{87F734AD-C5EE-461D-B703-CC815CE9C067}" type="slidenum">
              <a:rPr lang="en-US" sz="1000" b="1" smtClean="0">
                <a:solidFill>
                  <a:schemeClr val="bg1">
                    <a:lumMod val="50000"/>
                  </a:schemeClr>
                </a:solidFill>
                <a:latin typeface="Roboto" panose="02000000000000000000" pitchFamily="2" charset="0"/>
                <a:ea typeface="Roboto" panose="02000000000000000000" pitchFamily="2" charset="0"/>
              </a:rPr>
              <a:t>10</a:t>
            </a:fld>
            <a:endParaRPr lang="en-US" sz="1000" b="1" dirty="0">
              <a:solidFill>
                <a:schemeClr val="bg1">
                  <a:lumMod val="50000"/>
                </a:schemeClr>
              </a:solidFill>
              <a:latin typeface="Roboto" panose="02000000000000000000" pitchFamily="2" charset="0"/>
              <a:ea typeface="Roboto" panose="02000000000000000000" pitchFamily="2" charset="0"/>
            </a:endParaRPr>
          </a:p>
        </p:txBody>
      </p:sp>
      <p:graphicFrame>
        <p:nvGraphicFramePr>
          <p:cNvPr id="3" name="Diagram 2">
            <a:extLst>
              <a:ext uri="{FF2B5EF4-FFF2-40B4-BE49-F238E27FC236}">
                <a16:creationId xmlns:a16="http://schemas.microsoft.com/office/drawing/2014/main" id="{04D71ACA-BD57-C1E5-5FB9-36559A80D92A}"/>
              </a:ext>
            </a:extLst>
          </p:cNvPr>
          <p:cNvGraphicFramePr/>
          <p:nvPr>
            <p:extLst>
              <p:ext uri="{D42A27DB-BD31-4B8C-83A1-F6EECF244321}">
                <p14:modId xmlns:p14="http://schemas.microsoft.com/office/powerpoint/2010/main" val="246391766"/>
              </p:ext>
            </p:extLst>
          </p:nvPr>
        </p:nvGraphicFramePr>
        <p:xfrm>
          <a:off x="497979" y="875468"/>
          <a:ext cx="6869471" cy="8300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201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73AA2B-7A20-D44A-0186-07886D6ADFF8}"/>
              </a:ext>
            </a:extLst>
          </p:cNvPr>
          <p:cNvSpPr txBox="1"/>
          <p:nvPr/>
        </p:nvSpPr>
        <p:spPr>
          <a:xfrm>
            <a:off x="811490" y="9372600"/>
            <a:ext cx="2236510" cy="246221"/>
          </a:xfrm>
          <a:prstGeom prst="rect">
            <a:avLst/>
          </a:prstGeom>
          <a:noFill/>
        </p:spPr>
        <p:txBody>
          <a:bodyPr wrap="none" rtlCol="0">
            <a:spAutoFit/>
          </a:bodyPr>
          <a:lstStyle/>
          <a:p>
            <a:r>
              <a:rPr lang="en-US" sz="1000" b="1" dirty="0">
                <a:solidFill>
                  <a:schemeClr val="bg1"/>
                </a:solidFill>
              </a:rPr>
              <a:t>BLACK &amp; VEATCH </a:t>
            </a:r>
            <a:r>
              <a:rPr lang="el-GR" sz="1000" b="1" dirty="0">
                <a:solidFill>
                  <a:schemeClr val="bg1"/>
                </a:solidFill>
              </a:rPr>
              <a:t>Ι</a:t>
            </a:r>
            <a:r>
              <a:rPr lang="en-US" sz="1000" b="1" dirty="0">
                <a:solidFill>
                  <a:schemeClr val="bg1"/>
                </a:solidFill>
              </a:rPr>
              <a:t> Executive Summary</a:t>
            </a:r>
          </a:p>
        </p:txBody>
      </p:sp>
      <p:sp>
        <p:nvSpPr>
          <p:cNvPr id="3" name="TextBox 2">
            <a:extLst>
              <a:ext uri="{FF2B5EF4-FFF2-40B4-BE49-F238E27FC236}">
                <a16:creationId xmlns:a16="http://schemas.microsoft.com/office/drawing/2014/main" id="{1A18CDA5-317C-1076-94C0-54D0E63E095B}"/>
              </a:ext>
            </a:extLst>
          </p:cNvPr>
          <p:cNvSpPr txBox="1"/>
          <p:nvPr/>
        </p:nvSpPr>
        <p:spPr>
          <a:xfrm>
            <a:off x="6598108" y="9372600"/>
            <a:ext cx="250390" cy="246221"/>
          </a:xfrm>
          <a:prstGeom prst="rect">
            <a:avLst/>
          </a:prstGeom>
          <a:noFill/>
        </p:spPr>
        <p:txBody>
          <a:bodyPr wrap="none" rtlCol="0">
            <a:spAutoFit/>
          </a:bodyPr>
          <a:lstStyle/>
          <a:p>
            <a:fld id="{87F734AD-C5EE-461D-B703-CC815CE9C067}" type="slidenum">
              <a:rPr lang="en-US" sz="1000" b="1" smtClean="0">
                <a:solidFill>
                  <a:schemeClr val="bg1"/>
                </a:solidFill>
              </a:rPr>
              <a:t>11</a:t>
            </a:fld>
            <a:endParaRPr lang="en-US" sz="1000" b="1" dirty="0">
              <a:solidFill>
                <a:schemeClr val="bg1"/>
              </a:solidFill>
            </a:endParaRPr>
          </a:p>
        </p:txBody>
      </p:sp>
      <p:sp>
        <p:nvSpPr>
          <p:cNvPr id="5" name="TextBox 4">
            <a:extLst>
              <a:ext uri="{FF2B5EF4-FFF2-40B4-BE49-F238E27FC236}">
                <a16:creationId xmlns:a16="http://schemas.microsoft.com/office/drawing/2014/main" id="{226D8844-617B-7D09-94C2-4B0CC9226D33}"/>
              </a:ext>
            </a:extLst>
          </p:cNvPr>
          <p:cNvSpPr txBox="1"/>
          <p:nvPr/>
        </p:nvSpPr>
        <p:spPr>
          <a:xfrm>
            <a:off x="5591287" y="418586"/>
            <a:ext cx="1381125" cy="246221"/>
          </a:xfrm>
          <a:prstGeom prst="rect">
            <a:avLst/>
          </a:prstGeom>
          <a:noFill/>
        </p:spPr>
        <p:txBody>
          <a:bodyPr wrap="square" rtlCol="0">
            <a:spAutoFit/>
          </a:bodyPr>
          <a:lstStyle/>
          <a:p>
            <a:pPr lvl="0" algn="r" defTabSz="914400">
              <a:defRPr/>
            </a:pPr>
            <a:r>
              <a:rPr lang="en-US" sz="1000" b="1" kern="0" dirty="0">
                <a:solidFill>
                  <a:srgbClr val="005596"/>
                </a:solidFill>
                <a:latin typeface="Roboto" panose="02000000000000000000" pitchFamily="2" charset="0"/>
                <a:ea typeface="Roboto" panose="02000000000000000000" pitchFamily="2" charset="0"/>
              </a:rPr>
              <a:t>January 9, 2026</a:t>
            </a:r>
          </a:p>
        </p:txBody>
      </p:sp>
      <p:sp>
        <p:nvSpPr>
          <p:cNvPr id="7" name="TextBox 6">
            <a:extLst>
              <a:ext uri="{FF2B5EF4-FFF2-40B4-BE49-F238E27FC236}">
                <a16:creationId xmlns:a16="http://schemas.microsoft.com/office/drawing/2014/main" id="{F5EFA091-69CB-95A6-EA05-22EFCFE1E0B5}"/>
              </a:ext>
            </a:extLst>
          </p:cNvPr>
          <p:cNvSpPr txBox="1"/>
          <p:nvPr/>
        </p:nvSpPr>
        <p:spPr>
          <a:xfrm>
            <a:off x="711088" y="420440"/>
            <a:ext cx="29594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005596"/>
                </a:solidFill>
                <a:latin typeface="Roboto" panose="02000000000000000000" pitchFamily="2" charset="0"/>
                <a:ea typeface="Roboto" panose="02000000000000000000" pitchFamily="2" charset="0"/>
              </a:rPr>
              <a:t>City of Clearwater</a:t>
            </a: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 | Clearwater WRF Master Plan</a:t>
            </a:r>
          </a:p>
        </p:txBody>
      </p:sp>
      <p:cxnSp>
        <p:nvCxnSpPr>
          <p:cNvPr id="8" name="Straight Connector 7">
            <a:extLst>
              <a:ext uri="{FF2B5EF4-FFF2-40B4-BE49-F238E27FC236}">
                <a16:creationId xmlns:a16="http://schemas.microsoft.com/office/drawing/2014/main" id="{4A19D48D-4872-9ACD-B83A-AA2FE7BA3196}"/>
              </a:ext>
            </a:extLst>
          </p:cNvPr>
          <p:cNvCxnSpPr>
            <a:cxnSpLocks/>
          </p:cNvCxnSpPr>
          <p:nvPr/>
        </p:nvCxnSpPr>
        <p:spPr>
          <a:xfrm>
            <a:off x="800101" y="631101"/>
            <a:ext cx="6172200" cy="0"/>
          </a:xfrm>
          <a:prstGeom prst="line">
            <a:avLst/>
          </a:prstGeom>
          <a:noFill/>
          <a:ln w="9525" cap="flat" cmpd="sng" algn="ctr">
            <a:solidFill>
              <a:srgbClr val="BDBAB4"/>
            </a:solidFill>
            <a:prstDash val="solid"/>
            <a:tailEnd type="none"/>
          </a:ln>
          <a:effectLst/>
        </p:spPr>
      </p:cxnSp>
      <p:cxnSp>
        <p:nvCxnSpPr>
          <p:cNvPr id="9" name="Straight Connector 8">
            <a:extLst>
              <a:ext uri="{FF2B5EF4-FFF2-40B4-BE49-F238E27FC236}">
                <a16:creationId xmlns:a16="http://schemas.microsoft.com/office/drawing/2014/main" id="{0770BBFC-5F76-CAEB-8416-C69ED32691F5}"/>
              </a:ext>
            </a:extLst>
          </p:cNvPr>
          <p:cNvCxnSpPr>
            <a:cxnSpLocks/>
          </p:cNvCxnSpPr>
          <p:nvPr/>
        </p:nvCxnSpPr>
        <p:spPr>
          <a:xfrm>
            <a:off x="800099" y="666661"/>
            <a:ext cx="6172200" cy="0"/>
          </a:xfrm>
          <a:prstGeom prst="line">
            <a:avLst/>
          </a:prstGeom>
          <a:noFill/>
          <a:ln w="9525" cap="flat" cmpd="sng" algn="ctr">
            <a:solidFill>
              <a:srgbClr val="BDBAB4"/>
            </a:solidFill>
            <a:prstDash val="solid"/>
            <a:tailEnd type="none"/>
          </a:ln>
          <a:effectLst/>
        </p:spPr>
      </p:cxnSp>
      <p:sp>
        <p:nvSpPr>
          <p:cNvPr id="10" name="TextBox 9">
            <a:extLst>
              <a:ext uri="{FF2B5EF4-FFF2-40B4-BE49-F238E27FC236}">
                <a16:creationId xmlns:a16="http://schemas.microsoft.com/office/drawing/2014/main" id="{8A1B0C12-42D0-EEC6-5CB0-5A859B161979}"/>
              </a:ext>
            </a:extLst>
          </p:cNvPr>
          <p:cNvSpPr txBox="1"/>
          <p:nvPr/>
        </p:nvSpPr>
        <p:spPr>
          <a:xfrm>
            <a:off x="811490" y="9372600"/>
            <a:ext cx="2472152" cy="246221"/>
          </a:xfrm>
          <a:prstGeom prst="rect">
            <a:avLst/>
          </a:prstGeom>
          <a:noFill/>
        </p:spPr>
        <p:txBody>
          <a:bodyPr wrap="none" rtlCol="0">
            <a:spAutoFit/>
          </a:bodyPr>
          <a:lstStyle/>
          <a:p>
            <a:r>
              <a:rPr lang="en-US" sz="1000" b="1" dirty="0">
                <a:solidFill>
                  <a:schemeClr val="bg1">
                    <a:lumMod val="50000"/>
                  </a:schemeClr>
                </a:solidFill>
                <a:latin typeface="Roboto" panose="02000000000000000000" pitchFamily="2" charset="0"/>
                <a:ea typeface="Roboto" panose="02000000000000000000" pitchFamily="2" charset="0"/>
              </a:rPr>
              <a:t>BLACK &amp; VEATCH </a:t>
            </a:r>
            <a:r>
              <a:rPr lang="el-GR" sz="1000" b="1" dirty="0">
                <a:solidFill>
                  <a:schemeClr val="bg1">
                    <a:lumMod val="50000"/>
                  </a:schemeClr>
                </a:solidFill>
                <a:latin typeface="Roboto" panose="02000000000000000000" pitchFamily="2" charset="0"/>
                <a:ea typeface="Roboto" panose="02000000000000000000" pitchFamily="2" charset="0"/>
              </a:rPr>
              <a:t>Ι</a:t>
            </a:r>
            <a:r>
              <a:rPr lang="en-US" sz="1000" b="1" dirty="0">
                <a:solidFill>
                  <a:schemeClr val="bg1">
                    <a:lumMod val="50000"/>
                  </a:schemeClr>
                </a:solidFill>
                <a:latin typeface="Roboto" panose="02000000000000000000" pitchFamily="2" charset="0"/>
                <a:ea typeface="Roboto" panose="02000000000000000000" pitchFamily="2" charset="0"/>
              </a:rPr>
              <a:t> Executive Summary</a:t>
            </a:r>
          </a:p>
        </p:txBody>
      </p:sp>
      <p:sp>
        <p:nvSpPr>
          <p:cNvPr id="11" name="TextBox 10">
            <a:extLst>
              <a:ext uri="{FF2B5EF4-FFF2-40B4-BE49-F238E27FC236}">
                <a16:creationId xmlns:a16="http://schemas.microsoft.com/office/drawing/2014/main" id="{CC436EBC-7665-3D06-3CD3-C6E17A67BCF8}"/>
              </a:ext>
            </a:extLst>
          </p:cNvPr>
          <p:cNvSpPr txBox="1"/>
          <p:nvPr/>
        </p:nvSpPr>
        <p:spPr>
          <a:xfrm>
            <a:off x="6598108" y="9372600"/>
            <a:ext cx="332142" cy="246221"/>
          </a:xfrm>
          <a:prstGeom prst="rect">
            <a:avLst/>
          </a:prstGeom>
          <a:noFill/>
        </p:spPr>
        <p:txBody>
          <a:bodyPr wrap="none" rtlCol="0">
            <a:spAutoFit/>
          </a:bodyPr>
          <a:lstStyle/>
          <a:p>
            <a:fld id="{87F734AD-C5EE-461D-B703-CC815CE9C067}" type="slidenum">
              <a:rPr lang="en-US" sz="1000" b="1" smtClean="0">
                <a:solidFill>
                  <a:schemeClr val="bg1">
                    <a:lumMod val="50000"/>
                  </a:schemeClr>
                </a:solidFill>
                <a:latin typeface="Roboto" panose="02000000000000000000" pitchFamily="2" charset="0"/>
                <a:ea typeface="Roboto" panose="02000000000000000000" pitchFamily="2" charset="0"/>
              </a:rPr>
              <a:t>11</a:t>
            </a:fld>
            <a:endParaRPr lang="en-US" sz="1000" b="1" dirty="0">
              <a:solidFill>
                <a:schemeClr val="bg1">
                  <a:lumMod val="50000"/>
                </a:schemeClr>
              </a:solidFill>
              <a:latin typeface="Roboto" panose="02000000000000000000" pitchFamily="2" charset="0"/>
              <a:ea typeface="Roboto" panose="02000000000000000000" pitchFamily="2" charset="0"/>
            </a:endParaRPr>
          </a:p>
        </p:txBody>
      </p:sp>
      <p:pic>
        <p:nvPicPr>
          <p:cNvPr id="18" name="Picture 17">
            <a:extLst>
              <a:ext uri="{FF2B5EF4-FFF2-40B4-BE49-F238E27FC236}">
                <a16:creationId xmlns:a16="http://schemas.microsoft.com/office/drawing/2014/main" id="{EFC3C3C9-C15D-8361-75C6-5630F45B20AC}"/>
              </a:ext>
            </a:extLst>
          </p:cNvPr>
          <p:cNvPicPr>
            <a:picLocks noChangeAspect="1"/>
          </p:cNvPicPr>
          <p:nvPr/>
        </p:nvPicPr>
        <p:blipFill>
          <a:blip r:embed="rId3"/>
          <a:stretch>
            <a:fillRect/>
          </a:stretch>
        </p:blipFill>
        <p:spPr>
          <a:xfrm>
            <a:off x="554667" y="737412"/>
            <a:ext cx="6663067" cy="8622792"/>
          </a:xfrm>
          <a:prstGeom prst="rect">
            <a:avLst/>
          </a:prstGeom>
        </p:spPr>
      </p:pic>
    </p:spTree>
    <p:extLst>
      <p:ext uri="{BB962C8B-B14F-4D97-AF65-F5344CB8AC3E}">
        <p14:creationId xmlns:p14="http://schemas.microsoft.com/office/powerpoint/2010/main" val="2348870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4FE036-B6BC-47E0-94F9-8ED2A04A0525}"/>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888" b="888"/>
          <a:stretch/>
        </p:blipFill>
        <p:spPr>
          <a:xfrm>
            <a:off x="0" y="0"/>
            <a:ext cx="7772400" cy="10058400"/>
          </a:xfrm>
          <a:prstGeom prst="rect">
            <a:avLst/>
          </a:prstGeom>
        </p:spPr>
      </p:pic>
      <p:sp>
        <p:nvSpPr>
          <p:cNvPr id="3" name="Rectangle 2">
            <a:extLst>
              <a:ext uri="{FF2B5EF4-FFF2-40B4-BE49-F238E27FC236}">
                <a16:creationId xmlns:a16="http://schemas.microsoft.com/office/drawing/2014/main" id="{12A2F1DC-CE05-5C32-6921-266B12FBEE11}"/>
              </a:ext>
            </a:extLst>
          </p:cNvPr>
          <p:cNvSpPr/>
          <p:nvPr/>
        </p:nvSpPr>
        <p:spPr>
          <a:xfrm rot="10800000">
            <a:off x="0" y="-2"/>
            <a:ext cx="7772400" cy="10058401"/>
          </a:xfrm>
          <a:prstGeom prst="rect">
            <a:avLst/>
          </a:prstGeom>
          <a:gradFill>
            <a:gsLst>
              <a:gs pos="0">
                <a:schemeClr val="bg1"/>
              </a:gs>
              <a:gs pos="22000">
                <a:srgbClr val="FFFFFF">
                  <a:alpha val="85000"/>
                </a:srgbClr>
              </a:gs>
              <a:gs pos="9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7346CBF-2694-453A-98AF-0F88BF27E87E}"/>
              </a:ext>
            </a:extLst>
          </p:cNvPr>
          <p:cNvSpPr txBox="1"/>
          <p:nvPr/>
        </p:nvSpPr>
        <p:spPr>
          <a:xfrm>
            <a:off x="721722" y="8733562"/>
            <a:ext cx="3086100" cy="401007"/>
          </a:xfrm>
          <a:prstGeom prst="rect">
            <a:avLst/>
          </a:prstGeom>
          <a:noFill/>
        </p:spPr>
        <p:txBody>
          <a:bodyPr wrap="square" rtlCol="0">
            <a:spAutoFit/>
          </a:bodyPr>
          <a:lstStyle/>
          <a:p>
            <a:r>
              <a:rPr lang="en-US" b="1" dirty="0">
                <a:solidFill>
                  <a:schemeClr val="bg1">
                    <a:lumMod val="50000"/>
                  </a:schemeClr>
                </a:solidFill>
              </a:rPr>
              <a:t>January 2026</a:t>
            </a:r>
          </a:p>
        </p:txBody>
      </p:sp>
      <p:pic>
        <p:nvPicPr>
          <p:cNvPr id="4" name="Picture 3">
            <a:extLst>
              <a:ext uri="{FF2B5EF4-FFF2-40B4-BE49-F238E27FC236}">
                <a16:creationId xmlns:a16="http://schemas.microsoft.com/office/drawing/2014/main" id="{2B14C880-BD9F-61AB-0F05-70DEDC3E97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0550" y="914401"/>
            <a:ext cx="2953873" cy="823676"/>
          </a:xfrm>
          <a:prstGeom prst="rect">
            <a:avLst/>
          </a:prstGeom>
        </p:spPr>
      </p:pic>
      <p:sp>
        <p:nvSpPr>
          <p:cNvPr id="8" name="TextBox 7">
            <a:extLst>
              <a:ext uri="{FF2B5EF4-FFF2-40B4-BE49-F238E27FC236}">
                <a16:creationId xmlns:a16="http://schemas.microsoft.com/office/drawing/2014/main" id="{3307ABC6-F869-4317-A133-5A6165A1B9B4}"/>
              </a:ext>
            </a:extLst>
          </p:cNvPr>
          <p:cNvSpPr txBox="1"/>
          <p:nvPr/>
        </p:nvSpPr>
        <p:spPr>
          <a:xfrm>
            <a:off x="688577" y="7436221"/>
            <a:ext cx="6495994" cy="1231106"/>
          </a:xfrm>
          <a:prstGeom prst="rect">
            <a:avLst/>
          </a:prstGeom>
          <a:noFill/>
        </p:spPr>
        <p:txBody>
          <a:bodyPr wrap="square" rtlCol="0">
            <a:spAutoFit/>
          </a:bodyPr>
          <a:lstStyle/>
          <a:p>
            <a:r>
              <a:rPr lang="en-US" sz="3700" b="1" dirty="0">
                <a:solidFill>
                  <a:schemeClr val="tx1">
                    <a:lumMod val="65000"/>
                    <a:lumOff val="35000"/>
                  </a:schemeClr>
                </a:solidFill>
                <a:latin typeface="Roboto" panose="02000000000000000000" pitchFamily="2" charset="0"/>
                <a:ea typeface="Roboto" panose="02000000000000000000" pitchFamily="2" charset="0"/>
                <a:cs typeface="Helvetica" panose="020B0604020202020204" pitchFamily="34" charset="0"/>
              </a:rPr>
              <a:t>WATER RECLAMATION</a:t>
            </a:r>
          </a:p>
          <a:p>
            <a:r>
              <a:rPr lang="en-US" sz="3700" b="1" dirty="0">
                <a:solidFill>
                  <a:schemeClr val="tx1">
                    <a:lumMod val="65000"/>
                    <a:lumOff val="35000"/>
                  </a:schemeClr>
                </a:solidFill>
                <a:latin typeface="Roboto" panose="02000000000000000000" pitchFamily="2" charset="0"/>
                <a:ea typeface="Roboto" panose="02000000000000000000" pitchFamily="2" charset="0"/>
                <a:cs typeface="Helvetica" panose="020B0604020202020204" pitchFamily="34" charset="0"/>
              </a:rPr>
              <a:t>FACILITY MASTER PLAN</a:t>
            </a:r>
          </a:p>
        </p:txBody>
      </p:sp>
      <p:sp>
        <p:nvSpPr>
          <p:cNvPr id="5" name="TextBox 4">
            <a:extLst>
              <a:ext uri="{FF2B5EF4-FFF2-40B4-BE49-F238E27FC236}">
                <a16:creationId xmlns:a16="http://schemas.microsoft.com/office/drawing/2014/main" id="{C1F82C79-3E69-811D-88A9-A524026C38F7}"/>
              </a:ext>
            </a:extLst>
          </p:cNvPr>
          <p:cNvSpPr txBox="1"/>
          <p:nvPr/>
        </p:nvSpPr>
        <p:spPr>
          <a:xfrm>
            <a:off x="688577" y="7064866"/>
            <a:ext cx="806631" cy="401007"/>
          </a:xfrm>
          <a:prstGeom prst="rect">
            <a:avLst/>
          </a:prstGeom>
          <a:noFill/>
        </p:spPr>
        <p:txBody>
          <a:bodyPr wrap="none" rtlCol="0">
            <a:spAutoFit/>
          </a:bodyPr>
          <a:lstStyle/>
          <a:p>
            <a:r>
              <a:rPr lang="en-US" b="1" dirty="0">
                <a:solidFill>
                  <a:schemeClr val="bg1">
                    <a:lumMod val="50000"/>
                  </a:schemeClr>
                </a:solidFill>
              </a:rPr>
              <a:t>FINAL</a:t>
            </a:r>
          </a:p>
        </p:txBody>
      </p:sp>
    </p:spTree>
    <p:extLst>
      <p:ext uri="{BB962C8B-B14F-4D97-AF65-F5344CB8AC3E}">
        <p14:creationId xmlns:p14="http://schemas.microsoft.com/office/powerpoint/2010/main" val="530589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980161-3AB2-3F40-9937-4AFD3E8F7B75}"/>
              </a:ext>
            </a:extLst>
          </p:cNvPr>
          <p:cNvSpPr/>
          <p:nvPr/>
        </p:nvSpPr>
        <p:spPr>
          <a:xfrm rot="10800000">
            <a:off x="0" y="1488318"/>
            <a:ext cx="7772400" cy="4372088"/>
          </a:xfrm>
          <a:prstGeom prst="rect">
            <a:avLst/>
          </a:prstGeom>
          <a:gradFill>
            <a:gsLst>
              <a:gs pos="0">
                <a:schemeClr val="bg1"/>
              </a:gs>
              <a:gs pos="65500">
                <a:srgbClr val="FFFFFF">
                  <a:alpha val="85000"/>
                </a:srgbClr>
              </a:gs>
              <a:gs pos="31000">
                <a:schemeClr val="bg1">
                  <a:alpha val="97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anose="020B060402020202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94DEC6B9-24CE-C7F9-F2F1-3A0053BC4050}"/>
              </a:ext>
            </a:extLst>
          </p:cNvPr>
          <p:cNvSpPr txBox="1"/>
          <p:nvPr/>
        </p:nvSpPr>
        <p:spPr>
          <a:xfrm>
            <a:off x="711088" y="891059"/>
            <a:ext cx="6242163" cy="738664"/>
          </a:xfrm>
          <a:prstGeom prst="rect">
            <a:avLst/>
          </a:prstGeom>
          <a:noFill/>
        </p:spPr>
        <p:txBody>
          <a:bodyPr wrap="square" rtlCol="0">
            <a:spAutoFit/>
          </a:bodyPr>
          <a:lstStyle/>
          <a:p>
            <a:pPr algn="just"/>
            <a:r>
              <a:rPr lang="en-US" sz="1400" dirty="0">
                <a:latin typeface="Roboto" panose="02000000000000000000" pitchFamily="2" charset="0"/>
                <a:ea typeface="Roboto" panose="02000000000000000000" pitchFamily="2" charset="0"/>
                <a:cs typeface="Helvetica" panose="020B0604020202020204" pitchFamily="34" charset="0"/>
              </a:rPr>
              <a:t>The Master Plan aids in determining current WRF renewal and replacement (R&amp;R) needs and serves as a budgeting and planning roadmap for implementing future WRF modifications and improvements.</a:t>
            </a:r>
          </a:p>
        </p:txBody>
      </p:sp>
      <p:grpSp>
        <p:nvGrpSpPr>
          <p:cNvPr id="11" name="Group 10">
            <a:extLst>
              <a:ext uri="{FF2B5EF4-FFF2-40B4-BE49-F238E27FC236}">
                <a16:creationId xmlns:a16="http://schemas.microsoft.com/office/drawing/2014/main" id="{E9F216AE-D96E-DD12-8008-C8A39F5E407D}"/>
              </a:ext>
            </a:extLst>
          </p:cNvPr>
          <p:cNvGrpSpPr/>
          <p:nvPr/>
        </p:nvGrpSpPr>
        <p:grpSpPr>
          <a:xfrm>
            <a:off x="795293" y="1989539"/>
            <a:ext cx="6217973" cy="7299116"/>
            <a:chOff x="795293" y="1989539"/>
            <a:chExt cx="6217973" cy="7299116"/>
          </a:xfrm>
        </p:grpSpPr>
        <p:pic>
          <p:nvPicPr>
            <p:cNvPr id="17" name="Picture 16" descr="Diagram&#10;&#10;Description automatically generated">
              <a:extLst>
                <a:ext uri="{FF2B5EF4-FFF2-40B4-BE49-F238E27FC236}">
                  <a16:creationId xmlns:a16="http://schemas.microsoft.com/office/drawing/2014/main" id="{F93AC4CD-F418-DFCA-4A52-A81997D54131}"/>
                </a:ext>
              </a:extLst>
            </p:cNvPr>
            <p:cNvPicPr>
              <a:picLocks noChangeAspect="1"/>
            </p:cNvPicPr>
            <p:nvPr/>
          </p:nvPicPr>
          <p:blipFill rotWithShape="1">
            <a:blip r:embed="rId2">
              <a:extLst>
                <a:ext uri="{28A0092B-C50C-407E-A947-70E740481C1C}">
                  <a14:useLocalDpi xmlns:a14="http://schemas.microsoft.com/office/drawing/2010/main" val="0"/>
                </a:ext>
              </a:extLst>
            </a:blip>
            <a:srcRect l="5374" r="5167"/>
            <a:stretch/>
          </p:blipFill>
          <p:spPr>
            <a:xfrm>
              <a:off x="795293" y="1989539"/>
              <a:ext cx="6177007" cy="7299116"/>
            </a:xfrm>
            <a:prstGeom prst="rect">
              <a:avLst/>
            </a:prstGeom>
          </p:spPr>
        </p:pic>
        <p:sp>
          <p:nvSpPr>
            <p:cNvPr id="18" name="Rectangle 17">
              <a:extLst>
                <a:ext uri="{FF2B5EF4-FFF2-40B4-BE49-F238E27FC236}">
                  <a16:creationId xmlns:a16="http://schemas.microsoft.com/office/drawing/2014/main" id="{A27B2A05-13B5-9BF2-6C11-78797E001472}"/>
                </a:ext>
              </a:extLst>
            </p:cNvPr>
            <p:cNvSpPr/>
            <p:nvPr/>
          </p:nvSpPr>
          <p:spPr>
            <a:xfrm>
              <a:off x="2047566" y="1998967"/>
              <a:ext cx="4965700" cy="316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9" name="TextBox 18">
            <a:extLst>
              <a:ext uri="{FF2B5EF4-FFF2-40B4-BE49-F238E27FC236}">
                <a16:creationId xmlns:a16="http://schemas.microsoft.com/office/drawing/2014/main" id="{873D46E1-6992-8E12-81B4-1E930407C652}"/>
              </a:ext>
            </a:extLst>
          </p:cNvPr>
          <p:cNvSpPr txBox="1"/>
          <p:nvPr/>
        </p:nvSpPr>
        <p:spPr>
          <a:xfrm>
            <a:off x="811490" y="9372600"/>
            <a:ext cx="2472152" cy="246221"/>
          </a:xfrm>
          <a:prstGeom prst="rect">
            <a:avLst/>
          </a:prstGeom>
          <a:noFill/>
        </p:spPr>
        <p:txBody>
          <a:bodyPr wrap="none" rtlCol="0">
            <a:spAutoFit/>
          </a:bodyPr>
          <a:lstStyle/>
          <a:p>
            <a:r>
              <a:rPr lang="en-US" sz="1000" b="1" dirty="0">
                <a:solidFill>
                  <a:schemeClr val="bg1">
                    <a:lumMod val="65000"/>
                  </a:schemeClr>
                </a:solidFill>
                <a:latin typeface="Roboto" panose="02000000000000000000" pitchFamily="2" charset="0"/>
                <a:ea typeface="Roboto" panose="02000000000000000000" pitchFamily="2" charset="0"/>
              </a:rPr>
              <a:t>BLACK &amp; VEATCH </a:t>
            </a:r>
            <a:r>
              <a:rPr lang="el-GR" sz="1000" b="1" dirty="0">
                <a:solidFill>
                  <a:schemeClr val="bg1">
                    <a:lumMod val="65000"/>
                  </a:schemeClr>
                </a:solidFill>
                <a:latin typeface="Roboto" panose="02000000000000000000" pitchFamily="2" charset="0"/>
                <a:ea typeface="Roboto" panose="02000000000000000000" pitchFamily="2" charset="0"/>
              </a:rPr>
              <a:t>Ι</a:t>
            </a:r>
            <a:r>
              <a:rPr lang="en-US" sz="1000" b="1" dirty="0">
                <a:solidFill>
                  <a:schemeClr val="bg1">
                    <a:lumMod val="65000"/>
                  </a:schemeClr>
                </a:solidFill>
                <a:latin typeface="Roboto" panose="02000000000000000000" pitchFamily="2" charset="0"/>
                <a:ea typeface="Roboto" panose="02000000000000000000" pitchFamily="2" charset="0"/>
              </a:rPr>
              <a:t> Executive Summary</a:t>
            </a:r>
          </a:p>
        </p:txBody>
      </p:sp>
      <p:sp>
        <p:nvSpPr>
          <p:cNvPr id="20" name="TextBox 19">
            <a:extLst>
              <a:ext uri="{FF2B5EF4-FFF2-40B4-BE49-F238E27FC236}">
                <a16:creationId xmlns:a16="http://schemas.microsoft.com/office/drawing/2014/main" id="{9FEED091-E263-61DF-BCDC-30A52B231CE2}"/>
              </a:ext>
            </a:extLst>
          </p:cNvPr>
          <p:cNvSpPr txBox="1"/>
          <p:nvPr/>
        </p:nvSpPr>
        <p:spPr>
          <a:xfrm>
            <a:off x="6598108" y="9372600"/>
            <a:ext cx="258404" cy="246221"/>
          </a:xfrm>
          <a:prstGeom prst="rect">
            <a:avLst/>
          </a:prstGeom>
          <a:noFill/>
        </p:spPr>
        <p:txBody>
          <a:bodyPr wrap="none" rtlCol="0">
            <a:spAutoFit/>
          </a:bodyPr>
          <a:lstStyle/>
          <a:p>
            <a:fld id="{87F734AD-C5EE-461D-B703-CC815CE9C067}" type="slidenum">
              <a:rPr lang="en-US" sz="1000" b="1" smtClean="0">
                <a:solidFill>
                  <a:schemeClr val="bg1">
                    <a:lumMod val="65000"/>
                  </a:schemeClr>
                </a:solidFill>
                <a:latin typeface="Roboto" panose="02000000000000000000" pitchFamily="2" charset="0"/>
                <a:ea typeface="Roboto" panose="02000000000000000000" pitchFamily="2" charset="0"/>
              </a:rPr>
              <a:t>2</a:t>
            </a:fld>
            <a:endParaRPr lang="en-US" sz="1000" b="1" dirty="0">
              <a:solidFill>
                <a:schemeClr val="bg1">
                  <a:lumMod val="65000"/>
                </a:schemeClr>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D0A2AA63-DBB5-C04A-A853-A2CFB02BB6BE}"/>
              </a:ext>
            </a:extLst>
          </p:cNvPr>
          <p:cNvSpPr txBox="1"/>
          <p:nvPr/>
        </p:nvSpPr>
        <p:spPr>
          <a:xfrm>
            <a:off x="5591287" y="418586"/>
            <a:ext cx="1381125" cy="246221"/>
          </a:xfrm>
          <a:prstGeom prst="rect">
            <a:avLst/>
          </a:prstGeom>
          <a:noFill/>
        </p:spPr>
        <p:txBody>
          <a:bodyPr wrap="square" rtlCol="0">
            <a:spAutoFit/>
          </a:bodyPr>
          <a:lstStyle/>
          <a:p>
            <a:pPr lvl="0" algn="r" defTabSz="914400">
              <a:defRPr/>
            </a:pPr>
            <a:r>
              <a:rPr lang="en-US" sz="1000" b="1" kern="0" dirty="0">
                <a:solidFill>
                  <a:srgbClr val="005596"/>
                </a:solidFill>
                <a:latin typeface="Roboto" panose="02000000000000000000" pitchFamily="2" charset="0"/>
                <a:ea typeface="Roboto" panose="02000000000000000000" pitchFamily="2" charset="0"/>
              </a:rPr>
              <a:t>January 9, 2026</a:t>
            </a:r>
          </a:p>
        </p:txBody>
      </p:sp>
      <p:sp>
        <p:nvSpPr>
          <p:cNvPr id="8" name="TextBox 7">
            <a:extLst>
              <a:ext uri="{FF2B5EF4-FFF2-40B4-BE49-F238E27FC236}">
                <a16:creationId xmlns:a16="http://schemas.microsoft.com/office/drawing/2014/main" id="{DCB20C15-1DD2-0A72-8B7B-1D557FDFB4A7}"/>
              </a:ext>
            </a:extLst>
          </p:cNvPr>
          <p:cNvSpPr txBox="1"/>
          <p:nvPr/>
        </p:nvSpPr>
        <p:spPr>
          <a:xfrm>
            <a:off x="711088" y="420440"/>
            <a:ext cx="29594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005596"/>
                </a:solidFill>
                <a:latin typeface="Roboto" panose="02000000000000000000" pitchFamily="2" charset="0"/>
                <a:ea typeface="Roboto" panose="02000000000000000000" pitchFamily="2" charset="0"/>
              </a:rPr>
              <a:t>City of Clearwater</a:t>
            </a: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 | Clearwater WRF Master Plan</a:t>
            </a:r>
          </a:p>
        </p:txBody>
      </p:sp>
      <p:cxnSp>
        <p:nvCxnSpPr>
          <p:cNvPr id="9" name="Straight Connector 8">
            <a:extLst>
              <a:ext uri="{FF2B5EF4-FFF2-40B4-BE49-F238E27FC236}">
                <a16:creationId xmlns:a16="http://schemas.microsoft.com/office/drawing/2014/main" id="{FACC64E0-0FEF-BB15-8712-792298316A79}"/>
              </a:ext>
            </a:extLst>
          </p:cNvPr>
          <p:cNvCxnSpPr>
            <a:cxnSpLocks/>
          </p:cNvCxnSpPr>
          <p:nvPr/>
        </p:nvCxnSpPr>
        <p:spPr>
          <a:xfrm>
            <a:off x="800101" y="631101"/>
            <a:ext cx="6172200" cy="0"/>
          </a:xfrm>
          <a:prstGeom prst="line">
            <a:avLst/>
          </a:prstGeom>
          <a:noFill/>
          <a:ln w="9525" cap="flat" cmpd="sng" algn="ctr">
            <a:solidFill>
              <a:srgbClr val="BDBAB4"/>
            </a:solidFill>
            <a:prstDash val="solid"/>
            <a:tailEnd type="none"/>
          </a:ln>
          <a:effectLst/>
        </p:spPr>
      </p:cxnSp>
      <p:cxnSp>
        <p:nvCxnSpPr>
          <p:cNvPr id="10" name="Straight Connector 9">
            <a:extLst>
              <a:ext uri="{FF2B5EF4-FFF2-40B4-BE49-F238E27FC236}">
                <a16:creationId xmlns:a16="http://schemas.microsoft.com/office/drawing/2014/main" id="{7AB51BB8-6992-8AC8-870B-B207EF792F06}"/>
              </a:ext>
            </a:extLst>
          </p:cNvPr>
          <p:cNvCxnSpPr>
            <a:cxnSpLocks/>
          </p:cNvCxnSpPr>
          <p:nvPr/>
        </p:nvCxnSpPr>
        <p:spPr>
          <a:xfrm>
            <a:off x="800099" y="666661"/>
            <a:ext cx="6172200" cy="0"/>
          </a:xfrm>
          <a:prstGeom prst="line">
            <a:avLst/>
          </a:prstGeom>
          <a:noFill/>
          <a:ln w="9525" cap="flat" cmpd="sng" algn="ctr">
            <a:solidFill>
              <a:srgbClr val="BDBAB4"/>
            </a:solidFill>
            <a:prstDash val="solid"/>
            <a:tailEnd type="none"/>
          </a:ln>
          <a:effectLst/>
        </p:spPr>
      </p:cxnSp>
      <p:sp>
        <p:nvSpPr>
          <p:cNvPr id="2" name="TextBox 1">
            <a:extLst>
              <a:ext uri="{FF2B5EF4-FFF2-40B4-BE49-F238E27FC236}">
                <a16:creationId xmlns:a16="http://schemas.microsoft.com/office/drawing/2014/main" id="{74632777-7B7D-CD74-55B8-624CAA7E47A9}"/>
              </a:ext>
            </a:extLst>
          </p:cNvPr>
          <p:cNvSpPr txBox="1"/>
          <p:nvPr/>
        </p:nvSpPr>
        <p:spPr>
          <a:xfrm>
            <a:off x="800100" y="1658983"/>
            <a:ext cx="6172200" cy="401007"/>
          </a:xfrm>
          <a:prstGeom prst="rect">
            <a:avLst/>
          </a:prstGeom>
          <a:solidFill>
            <a:schemeClr val="bg1"/>
          </a:solidFill>
        </p:spPr>
        <p:txBody>
          <a:bodyPr wrap="square" rtlCol="0">
            <a:spAutoFit/>
          </a:bodyPr>
          <a:lstStyle>
            <a:defPPr>
              <a:defRPr lang="en-US"/>
            </a:defPPr>
            <a:lvl1pPr>
              <a:defRPr b="1">
                <a:latin typeface="Roboto" panose="02000000000000000000" pitchFamily="2" charset="0"/>
                <a:ea typeface="Roboto" panose="02000000000000000000" pitchFamily="2" charset="0"/>
              </a:defRPr>
            </a:lvl1pPr>
          </a:lstStyle>
          <a:p>
            <a:r>
              <a:rPr lang="en-US" dirty="0"/>
              <a:t>The Master Plan included the following Tasks:</a:t>
            </a:r>
          </a:p>
        </p:txBody>
      </p:sp>
    </p:spTree>
    <p:extLst>
      <p:ext uri="{BB962C8B-B14F-4D97-AF65-F5344CB8AC3E}">
        <p14:creationId xmlns:p14="http://schemas.microsoft.com/office/powerpoint/2010/main" val="4001300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with boats and buildings in the background&#10;&#10;AI-generated content may be incorrect.">
            <a:extLst>
              <a:ext uri="{FF2B5EF4-FFF2-40B4-BE49-F238E27FC236}">
                <a16:creationId xmlns:a16="http://schemas.microsoft.com/office/drawing/2014/main" id="{CC488AE4-57D9-BFDE-46FF-DFD660B14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86449"/>
            <a:ext cx="7772400" cy="4371975"/>
          </a:xfrm>
          <a:prstGeom prst="rect">
            <a:avLst/>
          </a:prstGeom>
        </p:spPr>
      </p:pic>
      <p:sp>
        <p:nvSpPr>
          <p:cNvPr id="9" name="Rectangle 8">
            <a:extLst>
              <a:ext uri="{FF2B5EF4-FFF2-40B4-BE49-F238E27FC236}">
                <a16:creationId xmlns:a16="http://schemas.microsoft.com/office/drawing/2014/main" id="{B36BFEE4-DB8C-4B88-089F-DA7B31750576}"/>
              </a:ext>
            </a:extLst>
          </p:cNvPr>
          <p:cNvSpPr/>
          <p:nvPr/>
        </p:nvSpPr>
        <p:spPr>
          <a:xfrm>
            <a:off x="-17664" y="5602110"/>
            <a:ext cx="7807728" cy="4659915"/>
          </a:xfrm>
          <a:prstGeom prst="rect">
            <a:avLst/>
          </a:prstGeom>
          <a:gradFill>
            <a:gsLst>
              <a:gs pos="0">
                <a:schemeClr val="bg1"/>
              </a:gs>
              <a:gs pos="31000">
                <a:srgbClr val="FFFFFF">
                  <a:alpha val="85000"/>
                </a:srgbClr>
              </a:gs>
              <a:gs pos="15000">
                <a:schemeClr val="bg1">
                  <a:alpha val="97000"/>
                </a:schemeClr>
              </a:gs>
              <a:gs pos="39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Terminator 17">
            <a:extLst>
              <a:ext uri="{FF2B5EF4-FFF2-40B4-BE49-F238E27FC236}">
                <a16:creationId xmlns:a16="http://schemas.microsoft.com/office/drawing/2014/main" id="{1EBDCE0C-E115-32AC-A8D8-0EF6FF4FC387}"/>
              </a:ext>
            </a:extLst>
          </p:cNvPr>
          <p:cNvSpPr/>
          <p:nvPr/>
        </p:nvSpPr>
        <p:spPr>
          <a:xfrm>
            <a:off x="3639312" y="7611356"/>
            <a:ext cx="3335469" cy="1072065"/>
          </a:xfrm>
          <a:prstGeom prst="flowChartTerminator">
            <a:avLst/>
          </a:prstGeom>
          <a:solidFill>
            <a:srgbClr val="68AA3C"/>
          </a:solidFill>
          <a:ln>
            <a:solidFill>
              <a:srgbClr val="68AA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Terminator 14">
            <a:extLst>
              <a:ext uri="{FF2B5EF4-FFF2-40B4-BE49-F238E27FC236}">
                <a16:creationId xmlns:a16="http://schemas.microsoft.com/office/drawing/2014/main" id="{4C228D8F-A4B6-3AB9-D09E-1842E91895A0}"/>
              </a:ext>
            </a:extLst>
          </p:cNvPr>
          <p:cNvSpPr/>
          <p:nvPr/>
        </p:nvSpPr>
        <p:spPr>
          <a:xfrm>
            <a:off x="3643336" y="6286034"/>
            <a:ext cx="3335469" cy="1072065"/>
          </a:xfrm>
          <a:prstGeom prst="flowChartTerminator">
            <a:avLst/>
          </a:prstGeom>
          <a:solidFill>
            <a:srgbClr val="4DC254"/>
          </a:solidFill>
          <a:ln>
            <a:solidFill>
              <a:srgbClr val="42C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Terminator 12">
            <a:extLst>
              <a:ext uri="{FF2B5EF4-FFF2-40B4-BE49-F238E27FC236}">
                <a16:creationId xmlns:a16="http://schemas.microsoft.com/office/drawing/2014/main" id="{5DE4097B-531E-40D4-0E59-4FB47DB4614D}"/>
              </a:ext>
            </a:extLst>
          </p:cNvPr>
          <p:cNvSpPr/>
          <p:nvPr/>
        </p:nvSpPr>
        <p:spPr>
          <a:xfrm>
            <a:off x="3639312" y="4960712"/>
            <a:ext cx="3335469" cy="1072065"/>
          </a:xfrm>
          <a:prstGeom prst="flowChartTerminator">
            <a:avLst/>
          </a:prstGeom>
          <a:solidFill>
            <a:srgbClr val="3FC286"/>
          </a:solidFill>
          <a:ln>
            <a:solidFill>
              <a:srgbClr val="3BBD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Terminator 10">
            <a:extLst>
              <a:ext uri="{FF2B5EF4-FFF2-40B4-BE49-F238E27FC236}">
                <a16:creationId xmlns:a16="http://schemas.microsoft.com/office/drawing/2014/main" id="{CBE69F9B-2068-E71C-E405-2B9F630F8DDD}"/>
              </a:ext>
            </a:extLst>
          </p:cNvPr>
          <p:cNvSpPr/>
          <p:nvPr/>
        </p:nvSpPr>
        <p:spPr>
          <a:xfrm>
            <a:off x="3639312" y="3635390"/>
            <a:ext cx="3335469" cy="1072065"/>
          </a:xfrm>
          <a:prstGeom prst="flowChartTerminator">
            <a:avLst/>
          </a:prstGeom>
          <a:solidFill>
            <a:srgbClr val="40C4C5"/>
          </a:solidFill>
          <a:ln>
            <a:solidFill>
              <a:srgbClr val="42C6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Terminator 9">
            <a:extLst>
              <a:ext uri="{FF2B5EF4-FFF2-40B4-BE49-F238E27FC236}">
                <a16:creationId xmlns:a16="http://schemas.microsoft.com/office/drawing/2014/main" id="{BF3C39F2-F2F1-AFF4-2FD6-60425399579A}"/>
              </a:ext>
            </a:extLst>
          </p:cNvPr>
          <p:cNvSpPr/>
          <p:nvPr/>
        </p:nvSpPr>
        <p:spPr>
          <a:xfrm>
            <a:off x="3646040" y="2310068"/>
            <a:ext cx="3335469" cy="1072065"/>
          </a:xfrm>
          <a:prstGeom prst="flowChartTerminator">
            <a:avLst/>
          </a:prstGeom>
          <a:solidFill>
            <a:srgbClr val="4A91D0"/>
          </a:solidFill>
          <a:ln>
            <a:solidFill>
              <a:srgbClr val="478E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2773AA2B-7A20-D44A-0186-07886D6ADFF8}"/>
              </a:ext>
            </a:extLst>
          </p:cNvPr>
          <p:cNvSpPr txBox="1"/>
          <p:nvPr/>
        </p:nvSpPr>
        <p:spPr>
          <a:xfrm>
            <a:off x="811490" y="9372600"/>
            <a:ext cx="2472152" cy="246221"/>
          </a:xfrm>
          <a:prstGeom prst="rect">
            <a:avLst/>
          </a:prstGeom>
          <a:noFill/>
        </p:spPr>
        <p:txBody>
          <a:bodyPr wrap="none" rtlCol="0">
            <a:spAutoFit/>
          </a:bodyPr>
          <a:lstStyle/>
          <a:p>
            <a:r>
              <a:rPr lang="en-US" sz="1000" b="1" dirty="0">
                <a:solidFill>
                  <a:schemeClr val="bg1">
                    <a:lumMod val="65000"/>
                  </a:schemeClr>
                </a:solidFill>
                <a:latin typeface="Roboto" panose="02000000000000000000" pitchFamily="2" charset="0"/>
                <a:ea typeface="Roboto" panose="02000000000000000000" pitchFamily="2" charset="0"/>
              </a:rPr>
              <a:t>BLACK &amp; VEATCH </a:t>
            </a:r>
            <a:r>
              <a:rPr lang="el-GR" sz="1000" b="1" dirty="0">
                <a:solidFill>
                  <a:schemeClr val="bg1">
                    <a:lumMod val="65000"/>
                  </a:schemeClr>
                </a:solidFill>
                <a:latin typeface="Roboto" panose="02000000000000000000" pitchFamily="2" charset="0"/>
                <a:ea typeface="Roboto" panose="02000000000000000000" pitchFamily="2" charset="0"/>
              </a:rPr>
              <a:t>Ι</a:t>
            </a:r>
            <a:r>
              <a:rPr lang="en-US" sz="1000" b="1" dirty="0">
                <a:solidFill>
                  <a:schemeClr val="bg1">
                    <a:lumMod val="65000"/>
                  </a:schemeClr>
                </a:solidFill>
                <a:latin typeface="Roboto" panose="02000000000000000000" pitchFamily="2" charset="0"/>
                <a:ea typeface="Roboto" panose="02000000000000000000" pitchFamily="2" charset="0"/>
              </a:rPr>
              <a:t> Executive Summary</a:t>
            </a:r>
          </a:p>
        </p:txBody>
      </p:sp>
      <p:sp>
        <p:nvSpPr>
          <p:cNvPr id="3" name="TextBox 2">
            <a:extLst>
              <a:ext uri="{FF2B5EF4-FFF2-40B4-BE49-F238E27FC236}">
                <a16:creationId xmlns:a16="http://schemas.microsoft.com/office/drawing/2014/main" id="{1A18CDA5-317C-1076-94C0-54D0E63E095B}"/>
              </a:ext>
            </a:extLst>
          </p:cNvPr>
          <p:cNvSpPr txBox="1"/>
          <p:nvPr/>
        </p:nvSpPr>
        <p:spPr>
          <a:xfrm>
            <a:off x="6598108" y="9372600"/>
            <a:ext cx="258404" cy="246221"/>
          </a:xfrm>
          <a:prstGeom prst="rect">
            <a:avLst/>
          </a:prstGeom>
          <a:noFill/>
        </p:spPr>
        <p:txBody>
          <a:bodyPr wrap="none" rtlCol="0">
            <a:spAutoFit/>
          </a:bodyPr>
          <a:lstStyle/>
          <a:p>
            <a:fld id="{87F734AD-C5EE-461D-B703-CC815CE9C067}" type="slidenum">
              <a:rPr lang="en-US" sz="1000" b="1" smtClean="0">
                <a:solidFill>
                  <a:schemeClr val="bg1">
                    <a:lumMod val="65000"/>
                  </a:schemeClr>
                </a:solidFill>
                <a:latin typeface="Roboto" panose="02000000000000000000" pitchFamily="2" charset="0"/>
                <a:ea typeface="Roboto" panose="02000000000000000000" pitchFamily="2" charset="0"/>
              </a:rPr>
              <a:t>3</a:t>
            </a:fld>
            <a:endParaRPr lang="en-US" sz="1000" b="1" dirty="0">
              <a:solidFill>
                <a:schemeClr val="bg1">
                  <a:lumMod val="65000"/>
                </a:schemeClr>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906323B5-D82B-22FF-46B7-D9C67E5C902C}"/>
              </a:ext>
            </a:extLst>
          </p:cNvPr>
          <p:cNvSpPr txBox="1"/>
          <p:nvPr/>
        </p:nvSpPr>
        <p:spPr>
          <a:xfrm>
            <a:off x="711087" y="831893"/>
            <a:ext cx="6267717" cy="523220"/>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2800" b="1" i="0" u="none" strike="noStrike" kern="0" cap="none" spc="0" normalizeH="0" baseline="0">
                <a:ln>
                  <a:noFill/>
                </a:ln>
                <a:solidFill>
                  <a:srgbClr val="002B5C"/>
                </a:solidFill>
                <a:effectLst/>
                <a:uLnTx/>
                <a:uFillTx/>
                <a:latin typeface="Roboto" panose="02000000000000000000" pitchFamily="2" charset="0"/>
                <a:ea typeface="Roboto" panose="02000000000000000000" pitchFamily="2" charset="0"/>
              </a:defRPr>
            </a:lvl1pPr>
          </a:lstStyle>
          <a:p>
            <a:r>
              <a:rPr lang="en-US" dirty="0"/>
              <a:t>Level of Service and Goal Setting</a:t>
            </a:r>
          </a:p>
        </p:txBody>
      </p:sp>
      <p:graphicFrame>
        <p:nvGraphicFramePr>
          <p:cNvPr id="12" name="Diagram 11">
            <a:extLst>
              <a:ext uri="{FF2B5EF4-FFF2-40B4-BE49-F238E27FC236}">
                <a16:creationId xmlns:a16="http://schemas.microsoft.com/office/drawing/2014/main" id="{D9B17A43-4E81-2299-D888-DBE864857792}"/>
              </a:ext>
            </a:extLst>
          </p:cNvPr>
          <p:cNvGraphicFramePr/>
          <p:nvPr>
            <p:extLst>
              <p:ext uri="{D42A27DB-BD31-4B8C-83A1-F6EECF244321}">
                <p14:modId xmlns:p14="http://schemas.microsoft.com/office/powerpoint/2010/main" val="1098915770"/>
              </p:ext>
            </p:extLst>
          </p:nvPr>
        </p:nvGraphicFramePr>
        <p:xfrm>
          <a:off x="392096" y="2366486"/>
          <a:ext cx="3532204" cy="63290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7">
            <a:extLst>
              <a:ext uri="{FF2B5EF4-FFF2-40B4-BE49-F238E27FC236}">
                <a16:creationId xmlns:a16="http://schemas.microsoft.com/office/drawing/2014/main" id="{4A80C6C8-C8B8-2646-556B-6731FD6A6EA2}"/>
              </a:ext>
            </a:extLst>
          </p:cNvPr>
          <p:cNvSpPr txBox="1"/>
          <p:nvPr/>
        </p:nvSpPr>
        <p:spPr>
          <a:xfrm>
            <a:off x="3652768" y="2546064"/>
            <a:ext cx="3335469" cy="646331"/>
          </a:xfrm>
          <a:prstGeom prst="rect">
            <a:avLst/>
          </a:prstGeom>
          <a:noFill/>
        </p:spPr>
        <p:txBody>
          <a:bodyPr wrap="square" rtlCol="0">
            <a:spAutoFit/>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r>
              <a:rPr lang="en-US" sz="1200" dirty="0">
                <a:solidFill>
                  <a:schemeClr val="bg1"/>
                </a:solidFill>
                <a:effectLst/>
                <a:latin typeface="Roboto" panose="02000000000000000000" pitchFamily="2" charset="0"/>
                <a:ea typeface="Roboto" panose="02000000000000000000" pitchFamily="2" charset="0"/>
                <a:cs typeface="Calibri" panose="020F0502020204030204" pitchFamily="34" charset="0"/>
              </a:rPr>
              <a:t>Operate and maintain infrastructure efficiently to provide a reliable and resilient service to customers. </a:t>
            </a:r>
            <a:endParaRPr lang="en-US" sz="1200" dirty="0">
              <a:solidFill>
                <a:schemeClr val="bg1"/>
              </a:solidFill>
              <a:latin typeface="Roboto" panose="02000000000000000000" pitchFamily="2" charset="0"/>
              <a:ea typeface="Roboto" panose="02000000000000000000" pitchFamily="2" charset="0"/>
            </a:endParaRPr>
          </a:p>
        </p:txBody>
      </p:sp>
      <p:sp>
        <p:nvSpPr>
          <p:cNvPr id="16" name="TextBox 8">
            <a:extLst>
              <a:ext uri="{FF2B5EF4-FFF2-40B4-BE49-F238E27FC236}">
                <a16:creationId xmlns:a16="http://schemas.microsoft.com/office/drawing/2014/main" id="{64A8E8A0-479B-2621-3B34-E484CBCAF1C6}"/>
              </a:ext>
            </a:extLst>
          </p:cNvPr>
          <p:cNvSpPr txBox="1"/>
          <p:nvPr/>
        </p:nvSpPr>
        <p:spPr>
          <a:xfrm>
            <a:off x="3636830" y="3743971"/>
            <a:ext cx="3335469" cy="830997"/>
          </a:xfrm>
          <a:prstGeom prst="rect">
            <a:avLst/>
          </a:prstGeom>
          <a:noFill/>
        </p:spPr>
        <p:txBody>
          <a:bodyPr wrap="square" rtlCol="0">
            <a:spAutoFit/>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r>
              <a:rPr lang="en-US" sz="1200" dirty="0">
                <a:solidFill>
                  <a:schemeClr val="bg1"/>
                </a:solidFill>
                <a:latin typeface="Roboto" panose="02000000000000000000" pitchFamily="2" charset="0"/>
                <a:ea typeface="Roboto" panose="02000000000000000000" pitchFamily="2" charset="0"/>
              </a:rPr>
              <a:t>Manage infrastructure to achieve the Clearwater Greenprint 2.0 sustainability goals and objectives to mitigate climate change impacts and improve resilience.</a:t>
            </a:r>
          </a:p>
        </p:txBody>
      </p:sp>
      <p:sp>
        <p:nvSpPr>
          <p:cNvPr id="17" name="TextBox 9">
            <a:extLst>
              <a:ext uri="{FF2B5EF4-FFF2-40B4-BE49-F238E27FC236}">
                <a16:creationId xmlns:a16="http://schemas.microsoft.com/office/drawing/2014/main" id="{7C418510-0899-FC1F-E927-0D5C947EA5D1}"/>
              </a:ext>
            </a:extLst>
          </p:cNvPr>
          <p:cNvSpPr txBox="1"/>
          <p:nvPr/>
        </p:nvSpPr>
        <p:spPr>
          <a:xfrm>
            <a:off x="3644878" y="7749950"/>
            <a:ext cx="3337795" cy="830997"/>
          </a:xfrm>
          <a:prstGeom prst="rect">
            <a:avLst/>
          </a:prstGeom>
          <a:noFill/>
        </p:spPr>
        <p:txBody>
          <a:bodyPr wrap="square" rtlCol="0">
            <a:spAutoFit/>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r>
              <a:rPr lang="en-US" sz="1200" dirty="0">
                <a:solidFill>
                  <a:schemeClr val="bg1"/>
                </a:solidFill>
                <a:latin typeface="Roboto" panose="02000000000000000000" pitchFamily="2" charset="0"/>
                <a:ea typeface="Roboto" panose="02000000000000000000" pitchFamily="2" charset="0"/>
              </a:rPr>
              <a:t>Produce treated effluent and recycled water that meet or exceed full compliance with regulatory requirements (current and upcoming).</a:t>
            </a:r>
          </a:p>
        </p:txBody>
      </p:sp>
      <p:sp>
        <p:nvSpPr>
          <p:cNvPr id="20" name="TextBox 10">
            <a:extLst>
              <a:ext uri="{FF2B5EF4-FFF2-40B4-BE49-F238E27FC236}">
                <a16:creationId xmlns:a16="http://schemas.microsoft.com/office/drawing/2014/main" id="{F305308A-1192-CB76-9AE6-A443C90C6C09}"/>
              </a:ext>
            </a:extLst>
          </p:cNvPr>
          <p:cNvSpPr txBox="1"/>
          <p:nvPr/>
        </p:nvSpPr>
        <p:spPr>
          <a:xfrm>
            <a:off x="3646040" y="6607524"/>
            <a:ext cx="3337795" cy="461665"/>
          </a:xfrm>
          <a:prstGeom prst="rect">
            <a:avLst/>
          </a:prstGeom>
          <a:noFill/>
        </p:spPr>
        <p:txBody>
          <a:bodyPr wrap="square" rtlCol="0">
            <a:spAutoFit/>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r>
              <a:rPr lang="en-US" sz="1200" dirty="0">
                <a:solidFill>
                  <a:schemeClr val="bg1"/>
                </a:solidFill>
                <a:latin typeface="Roboto" panose="02000000000000000000" pitchFamily="2" charset="0"/>
                <a:ea typeface="Roboto" panose="02000000000000000000" pitchFamily="2" charset="0"/>
              </a:rPr>
              <a:t>Maintain and operate facilities to ensure employee, community, and public safety.</a:t>
            </a:r>
          </a:p>
        </p:txBody>
      </p:sp>
      <p:sp>
        <p:nvSpPr>
          <p:cNvPr id="21" name="TextBox 13">
            <a:extLst>
              <a:ext uri="{FF2B5EF4-FFF2-40B4-BE49-F238E27FC236}">
                <a16:creationId xmlns:a16="http://schemas.microsoft.com/office/drawing/2014/main" id="{FD62469A-BEB3-CD19-6BF1-B9B13F55F485}"/>
              </a:ext>
            </a:extLst>
          </p:cNvPr>
          <p:cNvSpPr txBox="1"/>
          <p:nvPr/>
        </p:nvSpPr>
        <p:spPr>
          <a:xfrm>
            <a:off x="3621648" y="5300189"/>
            <a:ext cx="3337795" cy="461665"/>
          </a:xfrm>
          <a:prstGeom prst="rect">
            <a:avLst/>
          </a:prstGeom>
          <a:noFill/>
        </p:spPr>
        <p:txBody>
          <a:bodyPr wrap="square" rtlCol="0">
            <a:spAutoFit/>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r>
              <a:rPr lang="en-US" sz="1200" dirty="0">
                <a:solidFill>
                  <a:schemeClr val="bg1"/>
                </a:solidFill>
                <a:latin typeface="Roboto" panose="02000000000000000000" pitchFamily="2" charset="0"/>
                <a:ea typeface="Roboto" panose="02000000000000000000" pitchFamily="2" charset="0"/>
              </a:rPr>
              <a:t>Ensure responsible financial management through optimization of expenditures. </a:t>
            </a:r>
          </a:p>
        </p:txBody>
      </p:sp>
      <p:sp>
        <p:nvSpPr>
          <p:cNvPr id="7" name="TextBox 6">
            <a:extLst>
              <a:ext uri="{FF2B5EF4-FFF2-40B4-BE49-F238E27FC236}">
                <a16:creationId xmlns:a16="http://schemas.microsoft.com/office/drawing/2014/main" id="{C422E20C-1C5B-98D2-1466-BA637EECEF3E}"/>
              </a:ext>
            </a:extLst>
          </p:cNvPr>
          <p:cNvSpPr txBox="1"/>
          <p:nvPr/>
        </p:nvSpPr>
        <p:spPr>
          <a:xfrm>
            <a:off x="5591287" y="418586"/>
            <a:ext cx="1381125"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December 12, 2025</a:t>
            </a:r>
          </a:p>
        </p:txBody>
      </p:sp>
      <p:sp>
        <p:nvSpPr>
          <p:cNvPr id="19" name="TextBox 18">
            <a:extLst>
              <a:ext uri="{FF2B5EF4-FFF2-40B4-BE49-F238E27FC236}">
                <a16:creationId xmlns:a16="http://schemas.microsoft.com/office/drawing/2014/main" id="{5DE95857-68DB-B670-B43E-435DC6782048}"/>
              </a:ext>
            </a:extLst>
          </p:cNvPr>
          <p:cNvSpPr txBox="1"/>
          <p:nvPr/>
        </p:nvSpPr>
        <p:spPr>
          <a:xfrm>
            <a:off x="711088" y="420440"/>
            <a:ext cx="29594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005596"/>
                </a:solidFill>
                <a:latin typeface="Roboto" panose="02000000000000000000" pitchFamily="2" charset="0"/>
                <a:ea typeface="Roboto" panose="02000000000000000000" pitchFamily="2" charset="0"/>
              </a:rPr>
              <a:t>City of Clearwater</a:t>
            </a: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 | Clearwater WRF Master Plan</a:t>
            </a:r>
          </a:p>
        </p:txBody>
      </p:sp>
      <p:cxnSp>
        <p:nvCxnSpPr>
          <p:cNvPr id="22" name="Straight Connector 21">
            <a:extLst>
              <a:ext uri="{FF2B5EF4-FFF2-40B4-BE49-F238E27FC236}">
                <a16:creationId xmlns:a16="http://schemas.microsoft.com/office/drawing/2014/main" id="{DA44BD32-D107-9F5A-4A7A-FAA89C67D937}"/>
              </a:ext>
            </a:extLst>
          </p:cNvPr>
          <p:cNvCxnSpPr>
            <a:cxnSpLocks/>
          </p:cNvCxnSpPr>
          <p:nvPr/>
        </p:nvCxnSpPr>
        <p:spPr>
          <a:xfrm>
            <a:off x="800101" y="631101"/>
            <a:ext cx="6172200" cy="0"/>
          </a:xfrm>
          <a:prstGeom prst="line">
            <a:avLst/>
          </a:prstGeom>
          <a:noFill/>
          <a:ln w="9525" cap="flat" cmpd="sng" algn="ctr">
            <a:solidFill>
              <a:srgbClr val="BDBAB4"/>
            </a:solidFill>
            <a:prstDash val="solid"/>
            <a:tailEnd type="none"/>
          </a:ln>
          <a:effectLst/>
        </p:spPr>
      </p:cxnSp>
      <p:cxnSp>
        <p:nvCxnSpPr>
          <p:cNvPr id="23" name="Straight Connector 22">
            <a:extLst>
              <a:ext uri="{FF2B5EF4-FFF2-40B4-BE49-F238E27FC236}">
                <a16:creationId xmlns:a16="http://schemas.microsoft.com/office/drawing/2014/main" id="{09589916-2E63-754F-CD2E-FED733BFEF53}"/>
              </a:ext>
            </a:extLst>
          </p:cNvPr>
          <p:cNvCxnSpPr>
            <a:cxnSpLocks/>
          </p:cNvCxnSpPr>
          <p:nvPr/>
        </p:nvCxnSpPr>
        <p:spPr>
          <a:xfrm>
            <a:off x="800099" y="666661"/>
            <a:ext cx="6172200" cy="0"/>
          </a:xfrm>
          <a:prstGeom prst="line">
            <a:avLst/>
          </a:prstGeom>
          <a:noFill/>
          <a:ln w="9525" cap="flat" cmpd="sng" algn="ctr">
            <a:solidFill>
              <a:srgbClr val="BDBAB4"/>
            </a:solidFill>
            <a:prstDash val="solid"/>
            <a:tailEnd type="none"/>
          </a:ln>
          <a:effectLst/>
        </p:spPr>
      </p:cxnSp>
      <p:sp>
        <p:nvSpPr>
          <p:cNvPr id="24" name="TextBox 23">
            <a:extLst>
              <a:ext uri="{FF2B5EF4-FFF2-40B4-BE49-F238E27FC236}">
                <a16:creationId xmlns:a16="http://schemas.microsoft.com/office/drawing/2014/main" id="{74B54955-3189-48EE-A491-39462941B439}"/>
              </a:ext>
            </a:extLst>
          </p:cNvPr>
          <p:cNvSpPr txBox="1"/>
          <p:nvPr/>
        </p:nvSpPr>
        <p:spPr>
          <a:xfrm>
            <a:off x="711088" y="1322140"/>
            <a:ext cx="6242163" cy="954107"/>
          </a:xfrm>
          <a:prstGeom prst="rect">
            <a:avLst/>
          </a:prstGeom>
          <a:noFill/>
        </p:spPr>
        <p:txBody>
          <a:bodyPr wrap="square" rtlCol="0">
            <a:spAutoFit/>
          </a:bodyPr>
          <a:lstStyle/>
          <a:p>
            <a:pPr algn="just"/>
            <a:r>
              <a:rPr lang="en-US" sz="1400" dirty="0">
                <a:latin typeface="Roboto" panose="02000000000000000000" pitchFamily="2" charset="0"/>
                <a:ea typeface="Roboto" panose="02000000000000000000" pitchFamily="2" charset="0"/>
                <a:cs typeface="Helvetica" panose="020B0604020202020204" pitchFamily="34" charset="0"/>
              </a:rPr>
              <a:t>The first step of the Master Plan was to set the level of service goals to be used to determine what the future system configuration would look like. The following categories were used for Level of Service of the WRFs and Goals of the Master Plan. </a:t>
            </a:r>
          </a:p>
        </p:txBody>
      </p:sp>
    </p:spTree>
    <p:extLst>
      <p:ext uri="{BB962C8B-B14F-4D97-AF65-F5344CB8AC3E}">
        <p14:creationId xmlns:p14="http://schemas.microsoft.com/office/powerpoint/2010/main" val="3073342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85D599A6-E793-F526-B104-CCB11A5C20FC}"/>
              </a:ext>
            </a:extLst>
          </p:cNvPr>
          <p:cNvPicPr>
            <a:picLocks noChangeAspect="1"/>
          </p:cNvPicPr>
          <p:nvPr/>
        </p:nvPicPr>
        <p:blipFill rotWithShape="1">
          <a:blip r:embed="rId3"/>
          <a:srcRect t="10633" b="6430"/>
          <a:stretch/>
        </p:blipFill>
        <p:spPr>
          <a:xfrm>
            <a:off x="800101" y="5808150"/>
            <a:ext cx="6187390" cy="3319770"/>
          </a:xfrm>
          <a:prstGeom prst="rect">
            <a:avLst/>
          </a:prstGeom>
          <a:effectLst>
            <a:glow rad="1905000">
              <a:schemeClr val="accent1">
                <a:lumMod val="40000"/>
                <a:lumOff val="60000"/>
                <a:alpha val="40000"/>
              </a:schemeClr>
            </a:glow>
            <a:softEdge rad="25400"/>
          </a:effectLst>
        </p:spPr>
      </p:pic>
      <p:sp>
        <p:nvSpPr>
          <p:cNvPr id="2" name="TextBox 1">
            <a:extLst>
              <a:ext uri="{FF2B5EF4-FFF2-40B4-BE49-F238E27FC236}">
                <a16:creationId xmlns:a16="http://schemas.microsoft.com/office/drawing/2014/main" id="{2773AA2B-7A20-D44A-0186-07886D6ADFF8}"/>
              </a:ext>
            </a:extLst>
          </p:cNvPr>
          <p:cNvSpPr txBox="1"/>
          <p:nvPr/>
        </p:nvSpPr>
        <p:spPr>
          <a:xfrm>
            <a:off x="811490" y="9372600"/>
            <a:ext cx="2472152" cy="246221"/>
          </a:xfrm>
          <a:prstGeom prst="rect">
            <a:avLst/>
          </a:prstGeom>
          <a:noFill/>
        </p:spPr>
        <p:txBody>
          <a:bodyPr wrap="none" rtlCol="0">
            <a:spAutoFit/>
          </a:bodyPr>
          <a:lstStyle/>
          <a:p>
            <a:r>
              <a:rPr lang="en-US" sz="1000" b="1" dirty="0">
                <a:solidFill>
                  <a:schemeClr val="bg1">
                    <a:lumMod val="65000"/>
                  </a:schemeClr>
                </a:solidFill>
                <a:latin typeface="Roboto" panose="02000000000000000000" pitchFamily="2" charset="0"/>
                <a:ea typeface="Roboto" panose="02000000000000000000" pitchFamily="2" charset="0"/>
              </a:rPr>
              <a:t>BLACK &amp; VEATCH </a:t>
            </a:r>
            <a:r>
              <a:rPr lang="el-GR" sz="1000" b="1" dirty="0">
                <a:solidFill>
                  <a:schemeClr val="bg1">
                    <a:lumMod val="65000"/>
                  </a:schemeClr>
                </a:solidFill>
                <a:latin typeface="Roboto" panose="02000000000000000000" pitchFamily="2" charset="0"/>
                <a:ea typeface="Roboto" panose="02000000000000000000" pitchFamily="2" charset="0"/>
              </a:rPr>
              <a:t>Ι</a:t>
            </a:r>
            <a:r>
              <a:rPr lang="en-US" sz="1000" b="1" dirty="0">
                <a:solidFill>
                  <a:schemeClr val="bg1">
                    <a:lumMod val="65000"/>
                  </a:schemeClr>
                </a:solidFill>
                <a:latin typeface="Roboto" panose="02000000000000000000" pitchFamily="2" charset="0"/>
                <a:ea typeface="Roboto" panose="02000000000000000000" pitchFamily="2" charset="0"/>
              </a:rPr>
              <a:t> Executive Summary</a:t>
            </a:r>
          </a:p>
        </p:txBody>
      </p:sp>
      <p:sp>
        <p:nvSpPr>
          <p:cNvPr id="3" name="TextBox 2">
            <a:extLst>
              <a:ext uri="{FF2B5EF4-FFF2-40B4-BE49-F238E27FC236}">
                <a16:creationId xmlns:a16="http://schemas.microsoft.com/office/drawing/2014/main" id="{1A18CDA5-317C-1076-94C0-54D0E63E095B}"/>
              </a:ext>
            </a:extLst>
          </p:cNvPr>
          <p:cNvSpPr txBox="1"/>
          <p:nvPr/>
        </p:nvSpPr>
        <p:spPr>
          <a:xfrm>
            <a:off x="6598108" y="9372600"/>
            <a:ext cx="258404" cy="246221"/>
          </a:xfrm>
          <a:prstGeom prst="rect">
            <a:avLst/>
          </a:prstGeom>
          <a:noFill/>
        </p:spPr>
        <p:txBody>
          <a:bodyPr wrap="none" rtlCol="0">
            <a:spAutoFit/>
          </a:bodyPr>
          <a:lstStyle/>
          <a:p>
            <a:fld id="{87F734AD-C5EE-461D-B703-CC815CE9C067}" type="slidenum">
              <a:rPr lang="en-US" sz="1000" b="1" smtClean="0">
                <a:solidFill>
                  <a:schemeClr val="bg1">
                    <a:lumMod val="65000"/>
                  </a:schemeClr>
                </a:solidFill>
                <a:latin typeface="Roboto" panose="02000000000000000000" pitchFamily="2" charset="0"/>
                <a:ea typeface="Roboto" panose="02000000000000000000" pitchFamily="2" charset="0"/>
              </a:rPr>
              <a:t>4</a:t>
            </a:fld>
            <a:endParaRPr lang="en-US" sz="1000" b="1" dirty="0">
              <a:solidFill>
                <a:schemeClr val="bg1">
                  <a:lumMod val="65000"/>
                </a:schemeClr>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5EA935B9-A60D-5CD7-4D95-7236A529273D}"/>
              </a:ext>
            </a:extLst>
          </p:cNvPr>
          <p:cNvSpPr txBox="1"/>
          <p:nvPr/>
        </p:nvSpPr>
        <p:spPr>
          <a:xfrm>
            <a:off x="708210" y="792761"/>
            <a:ext cx="59436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B5C"/>
                </a:solidFill>
                <a:effectLst/>
                <a:uLnTx/>
                <a:uFillTx/>
                <a:latin typeface="Roboto" panose="02000000000000000000" pitchFamily="2" charset="0"/>
                <a:ea typeface="Roboto" panose="02000000000000000000" pitchFamily="2" charset="0"/>
              </a:rPr>
              <a:t>Future WRF Strategies</a:t>
            </a:r>
          </a:p>
        </p:txBody>
      </p:sp>
      <p:sp>
        <p:nvSpPr>
          <p:cNvPr id="19" name="TextBox 18">
            <a:extLst>
              <a:ext uri="{FF2B5EF4-FFF2-40B4-BE49-F238E27FC236}">
                <a16:creationId xmlns:a16="http://schemas.microsoft.com/office/drawing/2014/main" id="{6FC6CAC0-A92F-72FF-4BAE-466EABFB4FD5}"/>
              </a:ext>
            </a:extLst>
          </p:cNvPr>
          <p:cNvSpPr txBox="1"/>
          <p:nvPr/>
        </p:nvSpPr>
        <p:spPr>
          <a:xfrm>
            <a:off x="1436968" y="3126720"/>
            <a:ext cx="2449232"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Growth / Flow Projections</a:t>
            </a:r>
          </a:p>
        </p:txBody>
      </p:sp>
      <p:sp>
        <p:nvSpPr>
          <p:cNvPr id="20" name="TextBox 19">
            <a:extLst>
              <a:ext uri="{FF2B5EF4-FFF2-40B4-BE49-F238E27FC236}">
                <a16:creationId xmlns:a16="http://schemas.microsoft.com/office/drawing/2014/main" id="{C003AF7C-1151-3790-C7B5-6F4564C32718}"/>
              </a:ext>
            </a:extLst>
          </p:cNvPr>
          <p:cNvSpPr txBox="1"/>
          <p:nvPr/>
        </p:nvSpPr>
        <p:spPr>
          <a:xfrm>
            <a:off x="1436968" y="3852762"/>
            <a:ext cx="2473395"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Load Projections</a:t>
            </a:r>
          </a:p>
        </p:txBody>
      </p:sp>
      <p:sp>
        <p:nvSpPr>
          <p:cNvPr id="21" name="TextBox 20">
            <a:extLst>
              <a:ext uri="{FF2B5EF4-FFF2-40B4-BE49-F238E27FC236}">
                <a16:creationId xmlns:a16="http://schemas.microsoft.com/office/drawing/2014/main" id="{6E7AFE7E-C6D2-A28C-54C0-03BDD667457A}"/>
              </a:ext>
            </a:extLst>
          </p:cNvPr>
          <p:cNvSpPr txBox="1"/>
          <p:nvPr/>
        </p:nvSpPr>
        <p:spPr>
          <a:xfrm>
            <a:off x="1463605" y="4564513"/>
            <a:ext cx="2460695"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Regulatory Review</a:t>
            </a:r>
          </a:p>
        </p:txBody>
      </p:sp>
      <p:sp>
        <p:nvSpPr>
          <p:cNvPr id="22" name="TextBox 21">
            <a:extLst>
              <a:ext uri="{FF2B5EF4-FFF2-40B4-BE49-F238E27FC236}">
                <a16:creationId xmlns:a16="http://schemas.microsoft.com/office/drawing/2014/main" id="{59DC3A0E-1326-90ED-BF2D-653DA3FD06AD}"/>
              </a:ext>
            </a:extLst>
          </p:cNvPr>
          <p:cNvSpPr txBox="1"/>
          <p:nvPr/>
        </p:nvSpPr>
        <p:spPr>
          <a:xfrm>
            <a:off x="1436968" y="5199648"/>
            <a:ext cx="2473395" cy="523220"/>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Climate Variability / Costal Hazards Vulnerability</a:t>
            </a:r>
          </a:p>
        </p:txBody>
      </p:sp>
      <p:sp>
        <p:nvSpPr>
          <p:cNvPr id="23" name="TextBox 22">
            <a:extLst>
              <a:ext uri="{FF2B5EF4-FFF2-40B4-BE49-F238E27FC236}">
                <a16:creationId xmlns:a16="http://schemas.microsoft.com/office/drawing/2014/main" id="{DA526270-E120-FE8F-9CD1-F417DA7746EB}"/>
              </a:ext>
            </a:extLst>
          </p:cNvPr>
          <p:cNvSpPr txBox="1"/>
          <p:nvPr/>
        </p:nvSpPr>
        <p:spPr>
          <a:xfrm>
            <a:off x="4555895" y="3008182"/>
            <a:ext cx="2427888" cy="523220"/>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High Level Condition Assessment / R&amp;R Needs</a:t>
            </a:r>
          </a:p>
        </p:txBody>
      </p:sp>
      <p:sp>
        <p:nvSpPr>
          <p:cNvPr id="25" name="TextBox 24">
            <a:extLst>
              <a:ext uri="{FF2B5EF4-FFF2-40B4-BE49-F238E27FC236}">
                <a16:creationId xmlns:a16="http://schemas.microsoft.com/office/drawing/2014/main" id="{28D0B939-0D0E-D0A8-1A43-BDEEEEDB21E0}"/>
              </a:ext>
            </a:extLst>
          </p:cNvPr>
          <p:cNvSpPr txBox="1"/>
          <p:nvPr/>
        </p:nvSpPr>
        <p:spPr>
          <a:xfrm>
            <a:off x="4566037" y="3704813"/>
            <a:ext cx="2421454" cy="523220"/>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Effluent Management Strategy Development</a:t>
            </a:r>
          </a:p>
        </p:txBody>
      </p:sp>
      <p:sp>
        <p:nvSpPr>
          <p:cNvPr id="26" name="TextBox 25">
            <a:extLst>
              <a:ext uri="{FF2B5EF4-FFF2-40B4-BE49-F238E27FC236}">
                <a16:creationId xmlns:a16="http://schemas.microsoft.com/office/drawing/2014/main" id="{BF945727-0696-9FB0-B3EF-92E3A09231C5}"/>
              </a:ext>
            </a:extLst>
          </p:cNvPr>
          <p:cNvSpPr txBox="1"/>
          <p:nvPr/>
        </p:nvSpPr>
        <p:spPr>
          <a:xfrm>
            <a:off x="4586641" y="4465523"/>
            <a:ext cx="2400850" cy="523220"/>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Biosolids Management Strategy Development</a:t>
            </a:r>
          </a:p>
        </p:txBody>
      </p:sp>
      <p:sp>
        <p:nvSpPr>
          <p:cNvPr id="27" name="TextBox 26">
            <a:extLst>
              <a:ext uri="{FF2B5EF4-FFF2-40B4-BE49-F238E27FC236}">
                <a16:creationId xmlns:a16="http://schemas.microsoft.com/office/drawing/2014/main" id="{0280EB9E-DEC7-504D-9D7D-70B0452E6CAF}"/>
              </a:ext>
            </a:extLst>
          </p:cNvPr>
          <p:cNvSpPr txBox="1"/>
          <p:nvPr/>
        </p:nvSpPr>
        <p:spPr>
          <a:xfrm>
            <a:off x="725339" y="1288663"/>
            <a:ext cx="6246961" cy="1384995"/>
          </a:xfrm>
          <a:prstGeom prst="rect">
            <a:avLst/>
          </a:prstGeom>
          <a:noFill/>
        </p:spPr>
        <p:txBody>
          <a:bodyPr wrap="square" rtlCol="0">
            <a:spAutoFit/>
          </a:bodyPr>
          <a:lstStyle/>
          <a:p>
            <a:pPr algn="just"/>
            <a:r>
              <a:rPr lang="en-US" sz="1400" dirty="0">
                <a:effectLst/>
                <a:latin typeface="Roboto" panose="02000000000000000000" pitchFamily="2" charset="0"/>
                <a:ea typeface="Roboto" panose="02000000000000000000" pitchFamily="2" charset="0"/>
                <a:cs typeface="Times New Roman" panose="02020603050405020304" pitchFamily="18" charset="0"/>
              </a:rPr>
              <a:t>The Future WRF Strategies task focused on </a:t>
            </a:r>
            <a:r>
              <a:rPr lang="en-US" sz="1400" dirty="0">
                <a:latin typeface="Roboto" panose="02000000000000000000" pitchFamily="2" charset="0"/>
                <a:ea typeface="Roboto" panose="02000000000000000000" pitchFamily="2" charset="0"/>
                <a:cs typeface="Times New Roman" panose="02020603050405020304" pitchFamily="18" charset="0"/>
              </a:rPr>
              <a:t>understanding the big picture needs of the three existing WRFs and assessing the impacts to the system from the following categories. The early decision, key to the rest of the Master Plan, ultimately revolved around defining the optimal configuration of the system(s). To consolidate or not to consolidate the three WRF? How to Consolidate?</a:t>
            </a:r>
            <a:endParaRPr lang="en-US" sz="1400" dirty="0">
              <a:effectLst/>
              <a:latin typeface="Roboto" panose="02000000000000000000" pitchFamily="2" charset="0"/>
              <a:ea typeface="Roboto" panose="02000000000000000000" pitchFamily="2" charset="0"/>
              <a:cs typeface="Times New Roman" panose="02020603050405020304" pitchFamily="18" charset="0"/>
            </a:endParaRPr>
          </a:p>
        </p:txBody>
      </p:sp>
      <p:sp>
        <p:nvSpPr>
          <p:cNvPr id="52" name="TextBox 51">
            <a:extLst>
              <a:ext uri="{FF2B5EF4-FFF2-40B4-BE49-F238E27FC236}">
                <a16:creationId xmlns:a16="http://schemas.microsoft.com/office/drawing/2014/main" id="{08F933E7-7D7F-06AD-79BC-1A6A70CA01E6}"/>
              </a:ext>
            </a:extLst>
          </p:cNvPr>
          <p:cNvSpPr txBox="1"/>
          <p:nvPr/>
        </p:nvSpPr>
        <p:spPr>
          <a:xfrm>
            <a:off x="825387" y="8865885"/>
            <a:ext cx="6162104" cy="261610"/>
          </a:xfrm>
          <a:prstGeom prst="rect">
            <a:avLst/>
          </a:prstGeom>
          <a:solidFill>
            <a:schemeClr val="bg1">
              <a:alpha val="50000"/>
            </a:schemeClr>
          </a:solidFill>
        </p:spPr>
        <p:txBody>
          <a:bodyPr wrap="square" rtlCol="0">
            <a:spAutoFit/>
          </a:bodyPr>
          <a:lstStyle>
            <a:defPPr>
              <a:defRPr lang="en-US"/>
            </a:defPPr>
            <a:lvl1pPr>
              <a:defRPr sz="1400">
                <a:ea typeface="Roboto" panose="02000000000000000000" pitchFamily="2" charset="0"/>
              </a:defRPr>
            </a:lvl1pPr>
          </a:lstStyle>
          <a:p>
            <a:r>
              <a:rPr lang="en-US" sz="1100" b="1" dirty="0">
                <a:latin typeface="Roboto" panose="02000000000000000000" pitchFamily="2" charset="0"/>
              </a:rPr>
              <a:t>Figure ES-2	Marshall Street WRF Predicted Storm Surge Levels</a:t>
            </a:r>
          </a:p>
        </p:txBody>
      </p:sp>
      <p:sp>
        <p:nvSpPr>
          <p:cNvPr id="6" name="TextBox 5">
            <a:extLst>
              <a:ext uri="{FF2B5EF4-FFF2-40B4-BE49-F238E27FC236}">
                <a16:creationId xmlns:a16="http://schemas.microsoft.com/office/drawing/2014/main" id="{7A130DB4-CCA7-3A86-C49B-55697D86D150}"/>
              </a:ext>
            </a:extLst>
          </p:cNvPr>
          <p:cNvSpPr txBox="1"/>
          <p:nvPr/>
        </p:nvSpPr>
        <p:spPr>
          <a:xfrm>
            <a:off x="5591287" y="418586"/>
            <a:ext cx="1381125" cy="246221"/>
          </a:xfrm>
          <a:prstGeom prst="rect">
            <a:avLst/>
          </a:prstGeom>
          <a:noFill/>
        </p:spPr>
        <p:txBody>
          <a:bodyPr wrap="square" rtlCol="0">
            <a:spAutoFit/>
          </a:bodyPr>
          <a:lstStyle/>
          <a:p>
            <a:pPr lvl="0" algn="r" defTabSz="914400">
              <a:defRPr/>
            </a:pPr>
            <a:r>
              <a:rPr lang="en-US" sz="1000" b="1" kern="0" dirty="0">
                <a:solidFill>
                  <a:srgbClr val="005596"/>
                </a:solidFill>
                <a:latin typeface="Roboto" panose="02000000000000000000" pitchFamily="2" charset="0"/>
                <a:ea typeface="Roboto" panose="02000000000000000000" pitchFamily="2" charset="0"/>
              </a:rPr>
              <a:t>January 9, 2026</a:t>
            </a:r>
          </a:p>
        </p:txBody>
      </p:sp>
      <p:sp>
        <p:nvSpPr>
          <p:cNvPr id="8" name="TextBox 7">
            <a:extLst>
              <a:ext uri="{FF2B5EF4-FFF2-40B4-BE49-F238E27FC236}">
                <a16:creationId xmlns:a16="http://schemas.microsoft.com/office/drawing/2014/main" id="{540E6CAE-F78E-FFD6-3D2E-E9C905325F1F}"/>
              </a:ext>
            </a:extLst>
          </p:cNvPr>
          <p:cNvSpPr txBox="1"/>
          <p:nvPr/>
        </p:nvSpPr>
        <p:spPr>
          <a:xfrm>
            <a:off x="711088" y="420440"/>
            <a:ext cx="29594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005596"/>
                </a:solidFill>
                <a:latin typeface="Roboto" panose="02000000000000000000" pitchFamily="2" charset="0"/>
                <a:ea typeface="Roboto" panose="02000000000000000000" pitchFamily="2" charset="0"/>
              </a:rPr>
              <a:t>City of Clearwater</a:t>
            </a: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 | Clearwater WRF Master Plan</a:t>
            </a:r>
          </a:p>
        </p:txBody>
      </p:sp>
      <p:cxnSp>
        <p:nvCxnSpPr>
          <p:cNvPr id="9" name="Straight Connector 8">
            <a:extLst>
              <a:ext uri="{FF2B5EF4-FFF2-40B4-BE49-F238E27FC236}">
                <a16:creationId xmlns:a16="http://schemas.microsoft.com/office/drawing/2014/main" id="{49EEAADC-D8FF-CAD0-1EE4-5824CDED76EC}"/>
              </a:ext>
            </a:extLst>
          </p:cNvPr>
          <p:cNvCxnSpPr>
            <a:cxnSpLocks/>
          </p:cNvCxnSpPr>
          <p:nvPr/>
        </p:nvCxnSpPr>
        <p:spPr>
          <a:xfrm>
            <a:off x="800101" y="631101"/>
            <a:ext cx="6172200" cy="0"/>
          </a:xfrm>
          <a:prstGeom prst="line">
            <a:avLst/>
          </a:prstGeom>
          <a:noFill/>
          <a:ln w="9525" cap="flat" cmpd="sng" algn="ctr">
            <a:solidFill>
              <a:srgbClr val="BDBAB4"/>
            </a:solidFill>
            <a:prstDash val="solid"/>
            <a:tailEnd type="none"/>
          </a:ln>
          <a:effectLst/>
        </p:spPr>
      </p:cxnSp>
      <p:cxnSp>
        <p:nvCxnSpPr>
          <p:cNvPr id="10" name="Straight Connector 9">
            <a:extLst>
              <a:ext uri="{FF2B5EF4-FFF2-40B4-BE49-F238E27FC236}">
                <a16:creationId xmlns:a16="http://schemas.microsoft.com/office/drawing/2014/main" id="{1B6C3E05-CFD3-CABB-09F3-AE05035A9401}"/>
              </a:ext>
            </a:extLst>
          </p:cNvPr>
          <p:cNvCxnSpPr>
            <a:cxnSpLocks/>
          </p:cNvCxnSpPr>
          <p:nvPr/>
        </p:nvCxnSpPr>
        <p:spPr>
          <a:xfrm>
            <a:off x="800099" y="666661"/>
            <a:ext cx="6172200" cy="0"/>
          </a:xfrm>
          <a:prstGeom prst="line">
            <a:avLst/>
          </a:prstGeom>
          <a:noFill/>
          <a:ln w="9525" cap="flat" cmpd="sng" algn="ctr">
            <a:solidFill>
              <a:srgbClr val="BDBAB4"/>
            </a:solidFill>
            <a:prstDash val="solid"/>
            <a:tailEnd type="none"/>
          </a:ln>
          <a:effectLst/>
        </p:spPr>
      </p:cxnSp>
      <p:grpSp>
        <p:nvGrpSpPr>
          <p:cNvPr id="14" name="Group 13">
            <a:extLst>
              <a:ext uri="{FF2B5EF4-FFF2-40B4-BE49-F238E27FC236}">
                <a16:creationId xmlns:a16="http://schemas.microsoft.com/office/drawing/2014/main" id="{1FE732ED-BC19-E4E7-B225-C684469AD2FD}"/>
              </a:ext>
            </a:extLst>
          </p:cNvPr>
          <p:cNvGrpSpPr/>
          <p:nvPr/>
        </p:nvGrpSpPr>
        <p:grpSpPr>
          <a:xfrm>
            <a:off x="788618" y="2948962"/>
            <a:ext cx="640080" cy="640080"/>
            <a:chOff x="-1696644" y="2897206"/>
            <a:chExt cx="640080" cy="640080"/>
          </a:xfrm>
        </p:grpSpPr>
        <p:sp>
          <p:nvSpPr>
            <p:cNvPr id="11" name="Flowchart: Connector 10">
              <a:extLst>
                <a:ext uri="{FF2B5EF4-FFF2-40B4-BE49-F238E27FC236}">
                  <a16:creationId xmlns:a16="http://schemas.microsoft.com/office/drawing/2014/main" id="{F82177A3-EE63-CB2F-6085-427E47B8B0A5}"/>
                </a:ext>
              </a:extLst>
            </p:cNvPr>
            <p:cNvSpPr/>
            <p:nvPr/>
          </p:nvSpPr>
          <p:spPr>
            <a:xfrm>
              <a:off x="-1696644" y="2897206"/>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Exponential Graph outline">
              <a:extLst>
                <a:ext uri="{FF2B5EF4-FFF2-40B4-BE49-F238E27FC236}">
                  <a16:creationId xmlns:a16="http://schemas.microsoft.com/office/drawing/2014/main" id="{46D55370-9FF1-8D22-10B5-961170E22B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5204" y="2987399"/>
              <a:ext cx="457200" cy="457200"/>
            </a:xfrm>
            <a:prstGeom prst="rect">
              <a:avLst/>
            </a:prstGeom>
          </p:spPr>
        </p:pic>
      </p:grpSp>
      <p:grpSp>
        <p:nvGrpSpPr>
          <p:cNvPr id="17" name="Group 16">
            <a:extLst>
              <a:ext uri="{FF2B5EF4-FFF2-40B4-BE49-F238E27FC236}">
                <a16:creationId xmlns:a16="http://schemas.microsoft.com/office/drawing/2014/main" id="{990A0A03-F338-F2A4-9F25-CBEE28C72192}"/>
              </a:ext>
            </a:extLst>
          </p:cNvPr>
          <p:cNvGrpSpPr/>
          <p:nvPr/>
        </p:nvGrpSpPr>
        <p:grpSpPr>
          <a:xfrm>
            <a:off x="801348" y="3675815"/>
            <a:ext cx="640080" cy="640080"/>
            <a:chOff x="-1696644" y="3660760"/>
            <a:chExt cx="640080" cy="640080"/>
          </a:xfrm>
        </p:grpSpPr>
        <p:sp>
          <p:nvSpPr>
            <p:cNvPr id="15" name="Flowchart: Connector 14">
              <a:extLst>
                <a:ext uri="{FF2B5EF4-FFF2-40B4-BE49-F238E27FC236}">
                  <a16:creationId xmlns:a16="http://schemas.microsoft.com/office/drawing/2014/main" id="{B9243A5A-3B53-D635-E112-1C3CA537CCDD}"/>
                </a:ext>
              </a:extLst>
            </p:cNvPr>
            <p:cNvSpPr/>
            <p:nvPr/>
          </p:nvSpPr>
          <p:spPr>
            <a:xfrm>
              <a:off x="-1696644" y="3660760"/>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Germ outline">
              <a:extLst>
                <a:ext uri="{FF2B5EF4-FFF2-40B4-BE49-F238E27FC236}">
                  <a16:creationId xmlns:a16="http://schemas.microsoft.com/office/drawing/2014/main" id="{ECF2EAD9-5EE5-ABFE-4229-F1ECD0EFD8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95963" y="3775452"/>
              <a:ext cx="457200" cy="457200"/>
            </a:xfrm>
            <a:prstGeom prst="rect">
              <a:avLst/>
            </a:prstGeom>
          </p:spPr>
        </p:pic>
      </p:grpSp>
      <p:grpSp>
        <p:nvGrpSpPr>
          <p:cNvPr id="36" name="Group 35">
            <a:extLst>
              <a:ext uri="{FF2B5EF4-FFF2-40B4-BE49-F238E27FC236}">
                <a16:creationId xmlns:a16="http://schemas.microsoft.com/office/drawing/2014/main" id="{DD0E33C3-5E1D-8AA3-7D5C-63D9294848C0}"/>
              </a:ext>
            </a:extLst>
          </p:cNvPr>
          <p:cNvGrpSpPr/>
          <p:nvPr/>
        </p:nvGrpSpPr>
        <p:grpSpPr>
          <a:xfrm>
            <a:off x="807048" y="4401028"/>
            <a:ext cx="640080" cy="640080"/>
            <a:chOff x="-1687403" y="4482219"/>
            <a:chExt cx="640080" cy="640080"/>
          </a:xfrm>
        </p:grpSpPr>
        <p:sp>
          <p:nvSpPr>
            <p:cNvPr id="18" name="Flowchart: Connector 17">
              <a:extLst>
                <a:ext uri="{FF2B5EF4-FFF2-40B4-BE49-F238E27FC236}">
                  <a16:creationId xmlns:a16="http://schemas.microsoft.com/office/drawing/2014/main" id="{3597165D-0EDA-43E6-395D-07B59B3034F8}"/>
                </a:ext>
              </a:extLst>
            </p:cNvPr>
            <p:cNvSpPr/>
            <p:nvPr/>
          </p:nvSpPr>
          <p:spPr>
            <a:xfrm>
              <a:off x="-1687403" y="4482219"/>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Court outline">
              <a:extLst>
                <a:ext uri="{FF2B5EF4-FFF2-40B4-BE49-F238E27FC236}">
                  <a16:creationId xmlns:a16="http://schemas.microsoft.com/office/drawing/2014/main" id="{3A21EE1B-B3A5-0D89-0290-3FFDAD79C2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83263" y="4552940"/>
              <a:ext cx="457200" cy="457200"/>
            </a:xfrm>
            <a:prstGeom prst="rect">
              <a:avLst/>
            </a:prstGeom>
          </p:spPr>
        </p:pic>
      </p:grpSp>
      <p:grpSp>
        <p:nvGrpSpPr>
          <p:cNvPr id="34" name="Group 33">
            <a:extLst>
              <a:ext uri="{FF2B5EF4-FFF2-40B4-BE49-F238E27FC236}">
                <a16:creationId xmlns:a16="http://schemas.microsoft.com/office/drawing/2014/main" id="{5B11545C-D3AE-0015-BFF0-F407DF0EB1A2}"/>
              </a:ext>
            </a:extLst>
          </p:cNvPr>
          <p:cNvGrpSpPr/>
          <p:nvPr/>
        </p:nvGrpSpPr>
        <p:grpSpPr>
          <a:xfrm>
            <a:off x="811490" y="5134922"/>
            <a:ext cx="640080" cy="640080"/>
            <a:chOff x="-1658468" y="5414660"/>
            <a:chExt cx="640080" cy="640080"/>
          </a:xfrm>
        </p:grpSpPr>
        <p:sp>
          <p:nvSpPr>
            <p:cNvPr id="30" name="Flowchart: Connector 29">
              <a:extLst>
                <a:ext uri="{FF2B5EF4-FFF2-40B4-BE49-F238E27FC236}">
                  <a16:creationId xmlns:a16="http://schemas.microsoft.com/office/drawing/2014/main" id="{218E07DA-96C2-8D61-6982-62B55091F607}"/>
                </a:ext>
              </a:extLst>
            </p:cNvPr>
            <p:cNvSpPr/>
            <p:nvPr/>
          </p:nvSpPr>
          <p:spPr>
            <a:xfrm>
              <a:off x="-1658468" y="5414660"/>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Wave outline">
              <a:extLst>
                <a:ext uri="{FF2B5EF4-FFF2-40B4-BE49-F238E27FC236}">
                  <a16:creationId xmlns:a16="http://schemas.microsoft.com/office/drawing/2014/main" id="{28C634AA-577B-B396-8FBF-CA31DC8EF1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51864" y="5506100"/>
              <a:ext cx="457200" cy="457200"/>
            </a:xfrm>
            <a:prstGeom prst="rect">
              <a:avLst/>
            </a:prstGeom>
          </p:spPr>
        </p:pic>
      </p:grpSp>
      <p:grpSp>
        <p:nvGrpSpPr>
          <p:cNvPr id="66" name="Group 65">
            <a:extLst>
              <a:ext uri="{FF2B5EF4-FFF2-40B4-BE49-F238E27FC236}">
                <a16:creationId xmlns:a16="http://schemas.microsoft.com/office/drawing/2014/main" id="{90EEACFD-0316-648C-3C61-5313B3007141}"/>
              </a:ext>
            </a:extLst>
          </p:cNvPr>
          <p:cNvGrpSpPr/>
          <p:nvPr/>
        </p:nvGrpSpPr>
        <p:grpSpPr>
          <a:xfrm>
            <a:off x="3903084" y="2948962"/>
            <a:ext cx="640080" cy="640080"/>
            <a:chOff x="-1825369" y="3734024"/>
            <a:chExt cx="640080" cy="640080"/>
          </a:xfrm>
        </p:grpSpPr>
        <p:sp>
          <p:nvSpPr>
            <p:cNvPr id="42" name="Flowchart: Connector 41">
              <a:extLst>
                <a:ext uri="{FF2B5EF4-FFF2-40B4-BE49-F238E27FC236}">
                  <a16:creationId xmlns:a16="http://schemas.microsoft.com/office/drawing/2014/main" id="{8DCD526F-388A-19CB-DCB1-5D1AC8F6199A}"/>
                </a:ext>
              </a:extLst>
            </p:cNvPr>
            <p:cNvSpPr/>
            <p:nvPr/>
          </p:nvSpPr>
          <p:spPr>
            <a:xfrm>
              <a:off x="-1825369" y="3734024"/>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descr="Clipboard Checked with solid fill">
              <a:extLst>
                <a:ext uri="{FF2B5EF4-FFF2-40B4-BE49-F238E27FC236}">
                  <a16:creationId xmlns:a16="http://schemas.microsoft.com/office/drawing/2014/main" id="{E22FBFD1-28E9-4F21-647C-87F78F70AB0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33929" y="3825464"/>
              <a:ext cx="457200" cy="457200"/>
            </a:xfrm>
            <a:prstGeom prst="rect">
              <a:avLst/>
            </a:prstGeom>
          </p:spPr>
        </p:pic>
      </p:grpSp>
      <p:grpSp>
        <p:nvGrpSpPr>
          <p:cNvPr id="64" name="Group 63">
            <a:extLst>
              <a:ext uri="{FF2B5EF4-FFF2-40B4-BE49-F238E27FC236}">
                <a16:creationId xmlns:a16="http://schemas.microsoft.com/office/drawing/2014/main" id="{603741A8-EDCA-3694-376B-CCCCEDBFC243}"/>
              </a:ext>
            </a:extLst>
          </p:cNvPr>
          <p:cNvGrpSpPr/>
          <p:nvPr/>
        </p:nvGrpSpPr>
        <p:grpSpPr>
          <a:xfrm>
            <a:off x="3921514" y="3656449"/>
            <a:ext cx="640080" cy="640080"/>
            <a:chOff x="-1806939" y="5186090"/>
            <a:chExt cx="640080" cy="640080"/>
          </a:xfrm>
        </p:grpSpPr>
        <p:sp>
          <p:nvSpPr>
            <p:cNvPr id="54" name="Flowchart: Connector 53">
              <a:extLst>
                <a:ext uri="{FF2B5EF4-FFF2-40B4-BE49-F238E27FC236}">
                  <a16:creationId xmlns:a16="http://schemas.microsoft.com/office/drawing/2014/main" id="{4F27DB95-2123-1021-E379-EE6B80FAA4F1}"/>
                </a:ext>
              </a:extLst>
            </p:cNvPr>
            <p:cNvSpPr/>
            <p:nvPr/>
          </p:nvSpPr>
          <p:spPr>
            <a:xfrm>
              <a:off x="-1806939" y="5186090"/>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Water with solid fill">
              <a:extLst>
                <a:ext uri="{FF2B5EF4-FFF2-40B4-BE49-F238E27FC236}">
                  <a16:creationId xmlns:a16="http://schemas.microsoft.com/office/drawing/2014/main" id="{4E2A5CF1-0AF5-4D83-C23C-512FDDA018C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08529" y="5277530"/>
              <a:ext cx="457200" cy="457200"/>
            </a:xfrm>
            <a:prstGeom prst="rect">
              <a:avLst/>
            </a:prstGeom>
          </p:spPr>
        </p:pic>
      </p:grpSp>
      <p:grpSp>
        <p:nvGrpSpPr>
          <p:cNvPr id="63" name="Group 62">
            <a:extLst>
              <a:ext uri="{FF2B5EF4-FFF2-40B4-BE49-F238E27FC236}">
                <a16:creationId xmlns:a16="http://schemas.microsoft.com/office/drawing/2014/main" id="{4457F230-E1AE-4498-3D89-7F2CC68B35DC}"/>
              </a:ext>
            </a:extLst>
          </p:cNvPr>
          <p:cNvGrpSpPr/>
          <p:nvPr/>
        </p:nvGrpSpPr>
        <p:grpSpPr>
          <a:xfrm>
            <a:off x="3925956" y="4390343"/>
            <a:ext cx="640080" cy="640080"/>
            <a:chOff x="-1802497" y="5919984"/>
            <a:chExt cx="640080" cy="640080"/>
          </a:xfrm>
        </p:grpSpPr>
        <p:sp>
          <p:nvSpPr>
            <p:cNvPr id="57" name="Flowchart: Connector 56">
              <a:extLst>
                <a:ext uri="{FF2B5EF4-FFF2-40B4-BE49-F238E27FC236}">
                  <a16:creationId xmlns:a16="http://schemas.microsoft.com/office/drawing/2014/main" id="{7AC9213D-355A-F51D-33B6-05284AF6C38E}"/>
                </a:ext>
              </a:extLst>
            </p:cNvPr>
            <p:cNvSpPr/>
            <p:nvPr/>
          </p:nvSpPr>
          <p:spPr>
            <a:xfrm>
              <a:off x="-1802497" y="5919984"/>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0" descr="Dump truck outline">
              <a:extLst>
                <a:ext uri="{FF2B5EF4-FFF2-40B4-BE49-F238E27FC236}">
                  <a16:creationId xmlns:a16="http://schemas.microsoft.com/office/drawing/2014/main" id="{962C7F08-0830-6AB0-28F1-916708F92E8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02545" y="6019499"/>
              <a:ext cx="457200" cy="457200"/>
            </a:xfrm>
            <a:prstGeom prst="rect">
              <a:avLst/>
            </a:prstGeom>
          </p:spPr>
        </p:pic>
      </p:grpSp>
      <p:sp>
        <p:nvSpPr>
          <p:cNvPr id="68" name="TextBox 67">
            <a:extLst>
              <a:ext uri="{FF2B5EF4-FFF2-40B4-BE49-F238E27FC236}">
                <a16:creationId xmlns:a16="http://schemas.microsoft.com/office/drawing/2014/main" id="{7678C7AD-7ACC-B29C-E847-55401AFE3DC4}"/>
              </a:ext>
            </a:extLst>
          </p:cNvPr>
          <p:cNvSpPr txBox="1"/>
          <p:nvPr/>
        </p:nvSpPr>
        <p:spPr>
          <a:xfrm>
            <a:off x="722941" y="2632023"/>
            <a:ext cx="5943600" cy="307777"/>
          </a:xfrm>
          <a:prstGeom prst="rect">
            <a:avLst/>
          </a:prstGeom>
          <a:noFill/>
        </p:spPr>
        <p:txBody>
          <a:bodyPr wrap="square" rtlCol="0">
            <a:spAutoFit/>
          </a:bodyPr>
          <a:lstStyle/>
          <a:p>
            <a:r>
              <a:rPr lang="en-US" sz="1400" b="1" dirty="0">
                <a:latin typeface="Roboto" panose="02000000000000000000" pitchFamily="2" charset="0"/>
                <a:ea typeface="Roboto" panose="02000000000000000000" pitchFamily="2" charset="0"/>
              </a:rPr>
              <a:t>Initial Assessments:</a:t>
            </a:r>
          </a:p>
        </p:txBody>
      </p:sp>
    </p:spTree>
    <p:extLst>
      <p:ext uri="{BB962C8B-B14F-4D97-AF65-F5344CB8AC3E}">
        <p14:creationId xmlns:p14="http://schemas.microsoft.com/office/powerpoint/2010/main" val="616762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DD41BBB-7EB2-BF7D-7369-07A71AA94D3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5106" r="15106"/>
          <a:stretch/>
        </p:blipFill>
        <p:spPr>
          <a:xfrm>
            <a:off x="0" y="-18137"/>
            <a:ext cx="7772400" cy="10096962"/>
          </a:xfrm>
          <a:prstGeom prst="rect">
            <a:avLst/>
          </a:prstGeom>
        </p:spPr>
      </p:pic>
      <p:sp>
        <p:nvSpPr>
          <p:cNvPr id="20" name="Rectangle 19">
            <a:extLst>
              <a:ext uri="{FF2B5EF4-FFF2-40B4-BE49-F238E27FC236}">
                <a16:creationId xmlns:a16="http://schemas.microsoft.com/office/drawing/2014/main" id="{C6F1D6B5-A7F3-AB1C-C80F-F055DD1C77D6}"/>
              </a:ext>
            </a:extLst>
          </p:cNvPr>
          <p:cNvSpPr/>
          <p:nvPr/>
        </p:nvSpPr>
        <p:spPr>
          <a:xfrm>
            <a:off x="-17664" y="-18136"/>
            <a:ext cx="7807728" cy="10280162"/>
          </a:xfrm>
          <a:prstGeom prst="rect">
            <a:avLst/>
          </a:prstGeom>
          <a:gradFill>
            <a:gsLst>
              <a:gs pos="0">
                <a:schemeClr val="bg1"/>
              </a:gs>
              <a:gs pos="60000">
                <a:srgbClr val="FFFFFF">
                  <a:alpha val="85000"/>
                </a:srgbClr>
              </a:gs>
              <a:gs pos="40000">
                <a:schemeClr val="bg1">
                  <a:alpha val="97000"/>
                </a:schemeClr>
              </a:gs>
              <a:gs pos="9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1" name="Picture Placeholder 7">
            <a:extLst>
              <a:ext uri="{FF2B5EF4-FFF2-40B4-BE49-F238E27FC236}">
                <a16:creationId xmlns:a16="http://schemas.microsoft.com/office/drawing/2014/main" id="{78902551-535A-EE2A-D6AD-DA46C078D920}"/>
              </a:ext>
            </a:extLst>
          </p:cNvPr>
          <p:cNvGraphicFramePr>
            <a:graphicFrameLocks/>
          </p:cNvGraphicFramePr>
          <p:nvPr>
            <p:extLst>
              <p:ext uri="{D42A27DB-BD31-4B8C-83A1-F6EECF244321}">
                <p14:modId xmlns:p14="http://schemas.microsoft.com/office/powerpoint/2010/main" val="3513023902"/>
              </p:ext>
            </p:extLst>
          </p:nvPr>
        </p:nvGraphicFramePr>
        <p:xfrm>
          <a:off x="615949" y="4279900"/>
          <a:ext cx="6813551" cy="463211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0E17A4A3-2E9A-00AB-43CF-108AD9DBA07B}"/>
              </a:ext>
            </a:extLst>
          </p:cNvPr>
          <p:cNvSpPr txBox="1"/>
          <p:nvPr/>
        </p:nvSpPr>
        <p:spPr>
          <a:xfrm>
            <a:off x="811490" y="9372600"/>
            <a:ext cx="2472152" cy="246221"/>
          </a:xfrm>
          <a:prstGeom prst="rect">
            <a:avLst/>
          </a:prstGeom>
          <a:noFill/>
        </p:spPr>
        <p:txBody>
          <a:bodyPr wrap="none" rtlCol="0">
            <a:spAutoFit/>
          </a:bodyPr>
          <a:lstStyle/>
          <a:p>
            <a:r>
              <a:rPr lang="en-US" sz="1000" b="1" dirty="0">
                <a:solidFill>
                  <a:schemeClr val="bg1">
                    <a:lumMod val="65000"/>
                  </a:schemeClr>
                </a:solidFill>
                <a:latin typeface="Roboto" panose="02000000000000000000" pitchFamily="2" charset="0"/>
                <a:ea typeface="Roboto" panose="02000000000000000000" pitchFamily="2" charset="0"/>
              </a:rPr>
              <a:t>BLACK &amp; VEATCH </a:t>
            </a:r>
            <a:r>
              <a:rPr lang="el-GR" sz="1000" b="1" dirty="0">
                <a:solidFill>
                  <a:schemeClr val="bg1">
                    <a:lumMod val="65000"/>
                  </a:schemeClr>
                </a:solidFill>
                <a:latin typeface="Roboto" panose="02000000000000000000" pitchFamily="2" charset="0"/>
                <a:ea typeface="Roboto" panose="02000000000000000000" pitchFamily="2" charset="0"/>
              </a:rPr>
              <a:t>Ι</a:t>
            </a:r>
            <a:r>
              <a:rPr lang="en-US" sz="1000" b="1" dirty="0">
                <a:solidFill>
                  <a:schemeClr val="bg1">
                    <a:lumMod val="65000"/>
                  </a:schemeClr>
                </a:solidFill>
                <a:latin typeface="Roboto" panose="02000000000000000000" pitchFamily="2" charset="0"/>
                <a:ea typeface="Roboto" panose="02000000000000000000" pitchFamily="2" charset="0"/>
              </a:rPr>
              <a:t> Executive Summary</a:t>
            </a:r>
          </a:p>
        </p:txBody>
      </p:sp>
      <p:sp>
        <p:nvSpPr>
          <p:cNvPr id="9" name="TextBox 8">
            <a:extLst>
              <a:ext uri="{FF2B5EF4-FFF2-40B4-BE49-F238E27FC236}">
                <a16:creationId xmlns:a16="http://schemas.microsoft.com/office/drawing/2014/main" id="{BFC8B9FF-1916-40D3-1691-E938B3939EDB}"/>
              </a:ext>
            </a:extLst>
          </p:cNvPr>
          <p:cNvSpPr txBox="1"/>
          <p:nvPr/>
        </p:nvSpPr>
        <p:spPr>
          <a:xfrm>
            <a:off x="6598108" y="9372600"/>
            <a:ext cx="258404" cy="246221"/>
          </a:xfrm>
          <a:prstGeom prst="rect">
            <a:avLst/>
          </a:prstGeom>
          <a:noFill/>
        </p:spPr>
        <p:txBody>
          <a:bodyPr wrap="none" rtlCol="0">
            <a:spAutoFit/>
          </a:bodyPr>
          <a:lstStyle/>
          <a:p>
            <a:fld id="{87F734AD-C5EE-461D-B703-CC815CE9C067}" type="slidenum">
              <a:rPr lang="en-US" sz="1000" b="1" smtClean="0">
                <a:solidFill>
                  <a:schemeClr val="bg1">
                    <a:lumMod val="65000"/>
                  </a:schemeClr>
                </a:solidFill>
                <a:latin typeface="Roboto" panose="02000000000000000000" pitchFamily="2" charset="0"/>
                <a:ea typeface="Roboto" panose="02000000000000000000" pitchFamily="2" charset="0"/>
              </a:rPr>
              <a:t>5</a:t>
            </a:fld>
            <a:endParaRPr lang="en-US" sz="1000" b="1" dirty="0">
              <a:solidFill>
                <a:schemeClr val="bg1">
                  <a:lumMod val="65000"/>
                </a:schemeClr>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046A6F34-1851-8B28-F46B-25D085E15841}"/>
              </a:ext>
            </a:extLst>
          </p:cNvPr>
          <p:cNvSpPr txBox="1"/>
          <p:nvPr/>
        </p:nvSpPr>
        <p:spPr>
          <a:xfrm>
            <a:off x="722941" y="1311361"/>
            <a:ext cx="6135059" cy="2092881"/>
          </a:xfrm>
          <a:prstGeom prst="rect">
            <a:avLst/>
          </a:prstGeom>
          <a:noFill/>
        </p:spPr>
        <p:txBody>
          <a:bodyPr wrap="square" rtlCol="0">
            <a:spAutoFit/>
          </a:bodyPr>
          <a:lstStyle/>
          <a:p>
            <a:pPr algn="just"/>
            <a:r>
              <a:rPr lang="en-US" sz="1400" dirty="0">
                <a:effectLst/>
                <a:latin typeface="Roboto" panose="02000000000000000000" pitchFamily="2" charset="0"/>
                <a:ea typeface="Roboto" panose="02000000000000000000" pitchFamily="2" charset="0"/>
                <a:cs typeface="Times New Roman" panose="02020603050405020304" pitchFamily="18" charset="0"/>
              </a:rPr>
              <a:t>After developing and evaluating six consolidation scenarios, t</a:t>
            </a:r>
            <a:r>
              <a:rPr lang="en-US" sz="1400" dirty="0">
                <a:latin typeface="Roboto" panose="02000000000000000000" pitchFamily="2" charset="0"/>
                <a:ea typeface="Roboto" panose="02000000000000000000" pitchFamily="2" charset="0"/>
                <a:cs typeface="Times New Roman" panose="02020603050405020304" pitchFamily="18" charset="0"/>
              </a:rPr>
              <a:t>he City’s Public Utilities Department and Black &amp; Veatch scored each scenario using </a:t>
            </a:r>
            <a:r>
              <a:rPr lang="en-US" sz="1400" dirty="0">
                <a:effectLst/>
                <a:latin typeface="Roboto" panose="02000000000000000000" pitchFamily="2" charset="0"/>
                <a:ea typeface="Roboto" panose="02000000000000000000" pitchFamily="2" charset="0"/>
                <a:cs typeface="Times New Roman" panose="02020603050405020304" pitchFamily="18" charset="0"/>
              </a:rPr>
              <a:t>seven scoring criteria: System Reliability and Resilience; Maintenance Reliability and Resilience; Ease of Operations; Climate and Environmental Vulnerability; Sustainability; Financial Responsibility; and Public Perception. Scenario No. </a:t>
            </a:r>
            <a:r>
              <a:rPr lang="en-US" sz="1400" dirty="0">
                <a:latin typeface="Roboto" panose="02000000000000000000" pitchFamily="2" charset="0"/>
                <a:ea typeface="Roboto" panose="02000000000000000000" pitchFamily="2" charset="0"/>
                <a:cs typeface="Times New Roman" panose="02020603050405020304" pitchFamily="18" charset="0"/>
              </a:rPr>
              <a:t>2 – Consolidate Marshall Street WRF (MSWRF) and East WRF (EWRF) to Northeast WRF (NEWRF) was scored the highest and proceeded as the recommended consolidation scenario.</a:t>
            </a:r>
            <a:endParaRPr lang="en-US" sz="1400" dirty="0">
              <a:effectLst/>
              <a:latin typeface="Roboto" panose="02000000000000000000" pitchFamily="2" charset="0"/>
              <a:ea typeface="Roboto" panose="02000000000000000000" pitchFamily="2" charset="0"/>
              <a:cs typeface="Times New Roman" panose="02020603050405020304" pitchFamily="18" charset="0"/>
            </a:endParaRPr>
          </a:p>
          <a:p>
            <a:pPr algn="just"/>
            <a:endParaRPr lang="en-US" sz="1800" dirty="0">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4B04B2FD-9B6C-8980-3495-76C22D2B0F58}"/>
              </a:ext>
            </a:extLst>
          </p:cNvPr>
          <p:cNvSpPr txBox="1"/>
          <p:nvPr/>
        </p:nvSpPr>
        <p:spPr>
          <a:xfrm>
            <a:off x="722941" y="8912013"/>
            <a:ext cx="6249359" cy="261610"/>
          </a:xfrm>
          <a:prstGeom prst="rect">
            <a:avLst/>
          </a:prstGeom>
          <a:noFill/>
        </p:spPr>
        <p:txBody>
          <a:bodyPr wrap="square" rtlCol="0">
            <a:spAutoFit/>
          </a:bodyPr>
          <a:lstStyle>
            <a:defPPr>
              <a:defRPr lang="en-US"/>
            </a:defPPr>
            <a:lvl1pPr>
              <a:defRPr sz="1400">
                <a:ea typeface="Roboto" panose="02000000000000000000" pitchFamily="2" charset="0"/>
              </a:defRPr>
            </a:lvl1pPr>
          </a:lstStyle>
          <a:p>
            <a:r>
              <a:rPr lang="en-US" sz="1100" b="1" dirty="0">
                <a:latin typeface="Roboto" panose="02000000000000000000" pitchFamily="2" charset="0"/>
              </a:rPr>
              <a:t>Figure ES-3	Final Consolidation Evaluation Results</a:t>
            </a:r>
          </a:p>
        </p:txBody>
      </p:sp>
      <p:sp>
        <p:nvSpPr>
          <p:cNvPr id="23" name="TextBox 22">
            <a:extLst>
              <a:ext uri="{FF2B5EF4-FFF2-40B4-BE49-F238E27FC236}">
                <a16:creationId xmlns:a16="http://schemas.microsoft.com/office/drawing/2014/main" id="{72CD6F1B-0465-8EF6-9056-652304F7BCDC}"/>
              </a:ext>
            </a:extLst>
          </p:cNvPr>
          <p:cNvSpPr txBox="1"/>
          <p:nvPr/>
        </p:nvSpPr>
        <p:spPr>
          <a:xfrm>
            <a:off x="722941" y="855469"/>
            <a:ext cx="5943600" cy="401007"/>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rPr>
              <a:t>Consolidation Evaluation</a:t>
            </a:r>
          </a:p>
        </p:txBody>
      </p:sp>
      <p:sp>
        <p:nvSpPr>
          <p:cNvPr id="25" name="TextBox 24">
            <a:extLst>
              <a:ext uri="{FF2B5EF4-FFF2-40B4-BE49-F238E27FC236}">
                <a16:creationId xmlns:a16="http://schemas.microsoft.com/office/drawing/2014/main" id="{BD407816-1694-38C7-4EF5-B7DB34C99A21}"/>
              </a:ext>
            </a:extLst>
          </p:cNvPr>
          <p:cNvSpPr txBox="1"/>
          <p:nvPr/>
        </p:nvSpPr>
        <p:spPr>
          <a:xfrm rot="16200000">
            <a:off x="518669" y="6827430"/>
            <a:ext cx="2253238"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Existing Configuration</a:t>
            </a:r>
          </a:p>
        </p:txBody>
      </p:sp>
      <p:sp>
        <p:nvSpPr>
          <p:cNvPr id="26" name="TextBox 25">
            <a:extLst>
              <a:ext uri="{FF2B5EF4-FFF2-40B4-BE49-F238E27FC236}">
                <a16:creationId xmlns:a16="http://schemas.microsoft.com/office/drawing/2014/main" id="{0AFBB9C4-AAB5-8BCC-8AC4-5BA12F60E5C5}"/>
              </a:ext>
            </a:extLst>
          </p:cNvPr>
          <p:cNvSpPr txBox="1"/>
          <p:nvPr/>
        </p:nvSpPr>
        <p:spPr>
          <a:xfrm rot="16200000">
            <a:off x="1318726" y="6632133"/>
            <a:ext cx="2599243"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MSWRF+EWRF to NEWRF</a:t>
            </a:r>
          </a:p>
        </p:txBody>
      </p:sp>
      <p:sp>
        <p:nvSpPr>
          <p:cNvPr id="27" name="TextBox 26">
            <a:extLst>
              <a:ext uri="{FF2B5EF4-FFF2-40B4-BE49-F238E27FC236}">
                <a16:creationId xmlns:a16="http://schemas.microsoft.com/office/drawing/2014/main" id="{E5A441A9-8734-24EF-2818-608A037C4B8D}"/>
              </a:ext>
            </a:extLst>
          </p:cNvPr>
          <p:cNvSpPr txBox="1"/>
          <p:nvPr/>
        </p:nvSpPr>
        <p:spPr>
          <a:xfrm rot="16200000">
            <a:off x="2367656" y="6721607"/>
            <a:ext cx="2422591"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MSWRF to NEWRF</a:t>
            </a:r>
          </a:p>
        </p:txBody>
      </p:sp>
      <p:sp>
        <p:nvSpPr>
          <p:cNvPr id="28" name="TextBox 27">
            <a:extLst>
              <a:ext uri="{FF2B5EF4-FFF2-40B4-BE49-F238E27FC236}">
                <a16:creationId xmlns:a16="http://schemas.microsoft.com/office/drawing/2014/main" id="{D2C0B385-F123-BD71-345C-409AAF0A13A6}"/>
              </a:ext>
            </a:extLst>
          </p:cNvPr>
          <p:cNvSpPr txBox="1"/>
          <p:nvPr/>
        </p:nvSpPr>
        <p:spPr>
          <a:xfrm rot="16200000">
            <a:off x="3462920" y="6839654"/>
            <a:ext cx="2226886"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EWRF to NEWRF</a:t>
            </a:r>
          </a:p>
        </p:txBody>
      </p:sp>
      <p:sp>
        <p:nvSpPr>
          <p:cNvPr id="29" name="TextBox 28">
            <a:extLst>
              <a:ext uri="{FF2B5EF4-FFF2-40B4-BE49-F238E27FC236}">
                <a16:creationId xmlns:a16="http://schemas.microsoft.com/office/drawing/2014/main" id="{C9BB64CB-77EA-C958-3B51-9D79FE447B5A}"/>
              </a:ext>
            </a:extLst>
          </p:cNvPr>
          <p:cNvSpPr txBox="1"/>
          <p:nvPr/>
        </p:nvSpPr>
        <p:spPr>
          <a:xfrm rot="16200000">
            <a:off x="3767439" y="6155140"/>
            <a:ext cx="3561290"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MSWRF+EWRF to New WRF</a:t>
            </a:r>
          </a:p>
        </p:txBody>
      </p:sp>
      <p:sp>
        <p:nvSpPr>
          <p:cNvPr id="30" name="TextBox 29">
            <a:extLst>
              <a:ext uri="{FF2B5EF4-FFF2-40B4-BE49-F238E27FC236}">
                <a16:creationId xmlns:a16="http://schemas.microsoft.com/office/drawing/2014/main" id="{F6A31D59-54D1-BD4E-D023-0E9236E81F6C}"/>
              </a:ext>
            </a:extLst>
          </p:cNvPr>
          <p:cNvSpPr txBox="1"/>
          <p:nvPr/>
        </p:nvSpPr>
        <p:spPr>
          <a:xfrm rot="16200000">
            <a:off x="5111491" y="6519234"/>
            <a:ext cx="2829168"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All WRFs to New WRF</a:t>
            </a:r>
          </a:p>
        </p:txBody>
      </p:sp>
      <p:sp>
        <p:nvSpPr>
          <p:cNvPr id="4" name="TextBox 3">
            <a:extLst>
              <a:ext uri="{FF2B5EF4-FFF2-40B4-BE49-F238E27FC236}">
                <a16:creationId xmlns:a16="http://schemas.microsoft.com/office/drawing/2014/main" id="{35E0E035-C73A-BD35-4E10-CD096CD054AA}"/>
              </a:ext>
            </a:extLst>
          </p:cNvPr>
          <p:cNvSpPr txBox="1"/>
          <p:nvPr/>
        </p:nvSpPr>
        <p:spPr>
          <a:xfrm>
            <a:off x="722941" y="3122419"/>
            <a:ext cx="6172201" cy="523220"/>
          </a:xfrm>
          <a:prstGeom prst="rect">
            <a:avLst/>
          </a:prstGeom>
          <a:noFill/>
        </p:spPr>
        <p:txBody>
          <a:bodyPr wrap="square" rtlCol="0">
            <a:spAutoFit/>
          </a:bodyPr>
          <a:lstStyle/>
          <a:p>
            <a:r>
              <a:rPr lang="en-US" sz="1400" b="1" i="0" dirty="0">
                <a:effectLst/>
                <a:latin typeface="Roboto" panose="02000000000000000000" pitchFamily="2" charset="0"/>
                <a:ea typeface="Roboto" panose="02000000000000000000" pitchFamily="2" charset="0"/>
              </a:rPr>
              <a:t>On March 3, 2023, City Council approved the complete consolidation of MSWRF and EWRF to NEWRF. </a:t>
            </a:r>
          </a:p>
        </p:txBody>
      </p:sp>
      <p:sp>
        <p:nvSpPr>
          <p:cNvPr id="15" name="TextBox 14">
            <a:extLst>
              <a:ext uri="{FF2B5EF4-FFF2-40B4-BE49-F238E27FC236}">
                <a16:creationId xmlns:a16="http://schemas.microsoft.com/office/drawing/2014/main" id="{E9BCBF6E-0477-AB37-D284-A96E9F2C2A73}"/>
              </a:ext>
            </a:extLst>
          </p:cNvPr>
          <p:cNvSpPr txBox="1"/>
          <p:nvPr/>
        </p:nvSpPr>
        <p:spPr>
          <a:xfrm>
            <a:off x="5591287" y="418586"/>
            <a:ext cx="1381125" cy="246221"/>
          </a:xfrm>
          <a:prstGeom prst="rect">
            <a:avLst/>
          </a:prstGeom>
          <a:noFill/>
        </p:spPr>
        <p:txBody>
          <a:bodyPr wrap="square" rtlCol="0">
            <a:spAutoFit/>
          </a:bodyPr>
          <a:lstStyle/>
          <a:p>
            <a:pPr lvl="0" algn="r" defTabSz="914400">
              <a:defRPr/>
            </a:pPr>
            <a:r>
              <a:rPr lang="en-US" sz="1000" b="1" kern="0" dirty="0">
                <a:solidFill>
                  <a:srgbClr val="005596"/>
                </a:solidFill>
                <a:latin typeface="Roboto" panose="02000000000000000000" pitchFamily="2" charset="0"/>
                <a:ea typeface="Roboto" panose="02000000000000000000" pitchFamily="2" charset="0"/>
              </a:rPr>
              <a:t>January 9, 2026</a:t>
            </a:r>
          </a:p>
        </p:txBody>
      </p:sp>
      <p:sp>
        <p:nvSpPr>
          <p:cNvPr id="16" name="TextBox 15">
            <a:extLst>
              <a:ext uri="{FF2B5EF4-FFF2-40B4-BE49-F238E27FC236}">
                <a16:creationId xmlns:a16="http://schemas.microsoft.com/office/drawing/2014/main" id="{0D6C6697-91C4-AA33-60FF-F75151D6AF1A}"/>
              </a:ext>
            </a:extLst>
          </p:cNvPr>
          <p:cNvSpPr txBox="1"/>
          <p:nvPr/>
        </p:nvSpPr>
        <p:spPr>
          <a:xfrm>
            <a:off x="711088" y="420440"/>
            <a:ext cx="29594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005596"/>
                </a:solidFill>
                <a:latin typeface="Roboto" panose="02000000000000000000" pitchFamily="2" charset="0"/>
                <a:ea typeface="Roboto" panose="02000000000000000000" pitchFamily="2" charset="0"/>
              </a:rPr>
              <a:t>City of Clearwater</a:t>
            </a: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 | Clearwater WRF Master Plan</a:t>
            </a:r>
          </a:p>
        </p:txBody>
      </p:sp>
      <p:cxnSp>
        <p:nvCxnSpPr>
          <p:cNvPr id="17" name="Straight Connector 16">
            <a:extLst>
              <a:ext uri="{FF2B5EF4-FFF2-40B4-BE49-F238E27FC236}">
                <a16:creationId xmlns:a16="http://schemas.microsoft.com/office/drawing/2014/main" id="{107DB9C3-AD90-561D-7C30-FE8FA6A0C4C3}"/>
              </a:ext>
            </a:extLst>
          </p:cNvPr>
          <p:cNvCxnSpPr>
            <a:cxnSpLocks/>
          </p:cNvCxnSpPr>
          <p:nvPr/>
        </p:nvCxnSpPr>
        <p:spPr>
          <a:xfrm>
            <a:off x="800101" y="631101"/>
            <a:ext cx="6172200" cy="0"/>
          </a:xfrm>
          <a:prstGeom prst="line">
            <a:avLst/>
          </a:prstGeom>
          <a:noFill/>
          <a:ln w="9525" cap="flat" cmpd="sng" algn="ctr">
            <a:solidFill>
              <a:srgbClr val="BDBAB4"/>
            </a:solidFill>
            <a:prstDash val="solid"/>
            <a:tailEnd type="none"/>
          </a:ln>
          <a:effectLst/>
        </p:spPr>
      </p:cxnSp>
      <p:cxnSp>
        <p:nvCxnSpPr>
          <p:cNvPr id="18" name="Straight Connector 17">
            <a:extLst>
              <a:ext uri="{FF2B5EF4-FFF2-40B4-BE49-F238E27FC236}">
                <a16:creationId xmlns:a16="http://schemas.microsoft.com/office/drawing/2014/main" id="{3A9B83EA-A023-1070-16F3-A8AD3AECCFC4}"/>
              </a:ext>
            </a:extLst>
          </p:cNvPr>
          <p:cNvCxnSpPr>
            <a:cxnSpLocks/>
          </p:cNvCxnSpPr>
          <p:nvPr/>
        </p:nvCxnSpPr>
        <p:spPr>
          <a:xfrm>
            <a:off x="800099" y="666661"/>
            <a:ext cx="6172200" cy="0"/>
          </a:xfrm>
          <a:prstGeom prst="line">
            <a:avLst/>
          </a:prstGeom>
          <a:noFill/>
          <a:ln w="9525" cap="flat" cmpd="sng" algn="ctr">
            <a:solidFill>
              <a:srgbClr val="BDBAB4"/>
            </a:solidFill>
            <a:prstDash val="solid"/>
            <a:tailEnd type="none"/>
          </a:ln>
          <a:effectLst/>
        </p:spPr>
      </p:cxnSp>
      <p:pic>
        <p:nvPicPr>
          <p:cNvPr id="33" name="Graphic 32" descr="Old Key with solid fill">
            <a:extLst>
              <a:ext uri="{FF2B5EF4-FFF2-40B4-BE49-F238E27FC236}">
                <a16:creationId xmlns:a16="http://schemas.microsoft.com/office/drawing/2014/main" id="{115C1B52-12AC-8A84-40D3-F8E7353A6B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15429" y="3575523"/>
            <a:ext cx="486544" cy="486544"/>
          </a:xfrm>
          <a:prstGeom prst="rect">
            <a:avLst/>
          </a:prstGeom>
        </p:spPr>
      </p:pic>
      <p:sp>
        <p:nvSpPr>
          <p:cNvPr id="34" name="TextBox 33">
            <a:extLst>
              <a:ext uri="{FF2B5EF4-FFF2-40B4-BE49-F238E27FC236}">
                <a16:creationId xmlns:a16="http://schemas.microsoft.com/office/drawing/2014/main" id="{0CBB21CC-016A-F99E-8905-D4BB91986CAE}"/>
              </a:ext>
            </a:extLst>
          </p:cNvPr>
          <p:cNvSpPr txBox="1"/>
          <p:nvPr/>
        </p:nvSpPr>
        <p:spPr>
          <a:xfrm>
            <a:off x="5607908" y="3790462"/>
            <a:ext cx="1322614" cy="307777"/>
          </a:xfrm>
          <a:prstGeom prst="rect">
            <a:avLst/>
          </a:prstGeom>
          <a:noFill/>
        </p:spPr>
        <p:txBody>
          <a:bodyPr wrap="square" rtlCol="0">
            <a:spAutoFit/>
          </a:bodyPr>
          <a:lstStyle/>
          <a:p>
            <a:r>
              <a:rPr lang="en-US" sz="1400" b="1" i="0" dirty="0">
                <a:effectLst/>
                <a:latin typeface="Roboto" panose="02000000000000000000" pitchFamily="2" charset="0"/>
                <a:ea typeface="Roboto" panose="02000000000000000000" pitchFamily="2" charset="0"/>
              </a:rPr>
              <a:t>Key Decision</a:t>
            </a:r>
          </a:p>
        </p:txBody>
      </p:sp>
    </p:spTree>
    <p:extLst>
      <p:ext uri="{BB962C8B-B14F-4D97-AF65-F5344CB8AC3E}">
        <p14:creationId xmlns:p14="http://schemas.microsoft.com/office/powerpoint/2010/main" val="498968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17C5813-A8D7-2AC6-95CA-B03A02461716}"/>
              </a:ext>
            </a:extLst>
          </p:cNvPr>
          <p:cNvGraphicFramePr/>
          <p:nvPr>
            <p:extLst>
              <p:ext uri="{D42A27DB-BD31-4B8C-83A1-F6EECF244321}">
                <p14:modId xmlns:p14="http://schemas.microsoft.com/office/powerpoint/2010/main" val="858193028"/>
              </p:ext>
            </p:extLst>
          </p:nvPr>
        </p:nvGraphicFramePr>
        <p:xfrm>
          <a:off x="3543300" y="6844823"/>
          <a:ext cx="3632199" cy="229917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2773AA2B-7A20-D44A-0186-07886D6ADFF8}"/>
              </a:ext>
            </a:extLst>
          </p:cNvPr>
          <p:cNvSpPr txBox="1"/>
          <p:nvPr/>
        </p:nvSpPr>
        <p:spPr>
          <a:xfrm>
            <a:off x="811490" y="9372600"/>
            <a:ext cx="2472152" cy="246221"/>
          </a:xfrm>
          <a:prstGeom prst="rect">
            <a:avLst/>
          </a:prstGeom>
          <a:noFill/>
        </p:spPr>
        <p:txBody>
          <a:bodyPr wrap="none" rtlCol="0">
            <a:spAutoFit/>
          </a:bodyPr>
          <a:lstStyle/>
          <a:p>
            <a:r>
              <a:rPr lang="en-US" sz="1000" b="1" dirty="0">
                <a:solidFill>
                  <a:schemeClr val="bg1">
                    <a:lumMod val="65000"/>
                  </a:schemeClr>
                </a:solidFill>
                <a:latin typeface="Roboto" panose="02000000000000000000" pitchFamily="2" charset="0"/>
                <a:ea typeface="Roboto" panose="02000000000000000000" pitchFamily="2" charset="0"/>
              </a:rPr>
              <a:t>BLACK &amp; VEATCH </a:t>
            </a:r>
            <a:r>
              <a:rPr lang="el-GR" sz="1000" b="1" dirty="0">
                <a:solidFill>
                  <a:schemeClr val="bg1">
                    <a:lumMod val="65000"/>
                  </a:schemeClr>
                </a:solidFill>
                <a:latin typeface="Roboto" panose="02000000000000000000" pitchFamily="2" charset="0"/>
                <a:ea typeface="Roboto" panose="02000000000000000000" pitchFamily="2" charset="0"/>
              </a:rPr>
              <a:t>Ι</a:t>
            </a:r>
            <a:r>
              <a:rPr lang="en-US" sz="1000" b="1" dirty="0">
                <a:solidFill>
                  <a:schemeClr val="bg1">
                    <a:lumMod val="65000"/>
                  </a:schemeClr>
                </a:solidFill>
                <a:latin typeface="Roboto" panose="02000000000000000000" pitchFamily="2" charset="0"/>
                <a:ea typeface="Roboto" panose="02000000000000000000" pitchFamily="2" charset="0"/>
              </a:rPr>
              <a:t> Executive Summary</a:t>
            </a:r>
          </a:p>
        </p:txBody>
      </p:sp>
      <p:sp>
        <p:nvSpPr>
          <p:cNvPr id="3" name="TextBox 2">
            <a:extLst>
              <a:ext uri="{FF2B5EF4-FFF2-40B4-BE49-F238E27FC236}">
                <a16:creationId xmlns:a16="http://schemas.microsoft.com/office/drawing/2014/main" id="{1A18CDA5-317C-1076-94C0-54D0E63E095B}"/>
              </a:ext>
            </a:extLst>
          </p:cNvPr>
          <p:cNvSpPr txBox="1"/>
          <p:nvPr/>
        </p:nvSpPr>
        <p:spPr>
          <a:xfrm>
            <a:off x="6598108" y="9372600"/>
            <a:ext cx="258404" cy="246221"/>
          </a:xfrm>
          <a:prstGeom prst="rect">
            <a:avLst/>
          </a:prstGeom>
          <a:noFill/>
        </p:spPr>
        <p:txBody>
          <a:bodyPr wrap="none" rtlCol="0">
            <a:spAutoFit/>
          </a:bodyPr>
          <a:lstStyle/>
          <a:p>
            <a:fld id="{87F734AD-C5EE-461D-B703-CC815CE9C067}" type="slidenum">
              <a:rPr lang="en-US" sz="1000" b="1" smtClean="0">
                <a:solidFill>
                  <a:schemeClr val="bg1">
                    <a:lumMod val="65000"/>
                  </a:schemeClr>
                </a:solidFill>
                <a:latin typeface="Roboto" panose="02000000000000000000" pitchFamily="2" charset="0"/>
                <a:ea typeface="Roboto" panose="02000000000000000000" pitchFamily="2" charset="0"/>
              </a:rPr>
              <a:t>6</a:t>
            </a:fld>
            <a:endParaRPr lang="en-US" sz="1000" b="1" dirty="0">
              <a:solidFill>
                <a:schemeClr val="bg1">
                  <a:lumMod val="65000"/>
                </a:schemeClr>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0E60AEBA-9A26-35E7-8312-E85E207A3685}"/>
              </a:ext>
            </a:extLst>
          </p:cNvPr>
          <p:cNvSpPr txBox="1"/>
          <p:nvPr/>
        </p:nvSpPr>
        <p:spPr>
          <a:xfrm>
            <a:off x="725290" y="821693"/>
            <a:ext cx="59436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B5C"/>
                </a:solidFill>
                <a:effectLst/>
                <a:uLnTx/>
                <a:uFillTx/>
                <a:latin typeface="Roboto" panose="02000000000000000000" pitchFamily="2" charset="0"/>
                <a:ea typeface="Roboto" panose="02000000000000000000" pitchFamily="2" charset="0"/>
              </a:rPr>
              <a:t>Existing System Evaluation</a:t>
            </a:r>
          </a:p>
        </p:txBody>
      </p:sp>
      <p:sp>
        <p:nvSpPr>
          <p:cNvPr id="5" name="TextBox 4">
            <a:extLst>
              <a:ext uri="{FF2B5EF4-FFF2-40B4-BE49-F238E27FC236}">
                <a16:creationId xmlns:a16="http://schemas.microsoft.com/office/drawing/2014/main" id="{55F57CCD-6050-102E-7B33-12335764E491}"/>
              </a:ext>
            </a:extLst>
          </p:cNvPr>
          <p:cNvSpPr txBox="1"/>
          <p:nvPr/>
        </p:nvSpPr>
        <p:spPr>
          <a:xfrm>
            <a:off x="711088" y="1340552"/>
            <a:ext cx="6261212" cy="1384995"/>
          </a:xfrm>
          <a:prstGeom prst="rect">
            <a:avLst/>
          </a:prstGeom>
          <a:noFill/>
        </p:spPr>
        <p:txBody>
          <a:bodyPr wrap="square" rtlCol="0">
            <a:spAutoFit/>
          </a:bodyPr>
          <a:lstStyle/>
          <a:p>
            <a:pPr algn="just"/>
            <a:r>
              <a:rPr lang="en-US" sz="1400" dirty="0">
                <a:effectLst/>
                <a:latin typeface="Roboto" panose="02000000000000000000" pitchFamily="2" charset="0"/>
                <a:ea typeface="Roboto" panose="02000000000000000000" pitchFamily="2" charset="0"/>
                <a:cs typeface="Times New Roman" panose="02020603050405020304" pitchFamily="18" charset="0"/>
              </a:rPr>
              <a:t>The Existing System Evaluation detailed the state of the existing facilities and processes at the NEWRF to identify issues that need to be addressed over the 30-year planning horizon, as well as to identify any limitations affecting each treatment unit’s ability to provide reliable long-term performance. To accomplish the evaluation, nine evaluations were conducted to assess the NEWRF.</a:t>
            </a:r>
          </a:p>
        </p:txBody>
      </p:sp>
      <p:sp>
        <p:nvSpPr>
          <p:cNvPr id="25" name="TextBox 24">
            <a:extLst>
              <a:ext uri="{FF2B5EF4-FFF2-40B4-BE49-F238E27FC236}">
                <a16:creationId xmlns:a16="http://schemas.microsoft.com/office/drawing/2014/main" id="{731875BF-43B1-F6CF-31CD-D9117ABA6408}"/>
              </a:ext>
            </a:extLst>
          </p:cNvPr>
          <p:cNvSpPr txBox="1"/>
          <p:nvPr/>
        </p:nvSpPr>
        <p:spPr>
          <a:xfrm>
            <a:off x="1433574" y="3139295"/>
            <a:ext cx="2452626" cy="523220"/>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Detailed Condition Assessment</a:t>
            </a:r>
          </a:p>
        </p:txBody>
      </p:sp>
      <p:sp>
        <p:nvSpPr>
          <p:cNvPr id="26" name="TextBox 25">
            <a:extLst>
              <a:ext uri="{FF2B5EF4-FFF2-40B4-BE49-F238E27FC236}">
                <a16:creationId xmlns:a16="http://schemas.microsoft.com/office/drawing/2014/main" id="{079B0AF0-9585-3CAD-0058-A61A252DAA8F}"/>
              </a:ext>
            </a:extLst>
          </p:cNvPr>
          <p:cNvSpPr txBox="1"/>
          <p:nvPr/>
        </p:nvSpPr>
        <p:spPr>
          <a:xfrm>
            <a:off x="1433574" y="3953946"/>
            <a:ext cx="2443105"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Building Assessment</a:t>
            </a:r>
          </a:p>
        </p:txBody>
      </p:sp>
      <p:sp>
        <p:nvSpPr>
          <p:cNvPr id="27" name="TextBox 26">
            <a:extLst>
              <a:ext uri="{FF2B5EF4-FFF2-40B4-BE49-F238E27FC236}">
                <a16:creationId xmlns:a16="http://schemas.microsoft.com/office/drawing/2014/main" id="{CF64FB60-F02A-9AFD-4854-9885EECBF25C}"/>
              </a:ext>
            </a:extLst>
          </p:cNvPr>
          <p:cNvSpPr txBox="1"/>
          <p:nvPr/>
        </p:nvSpPr>
        <p:spPr>
          <a:xfrm>
            <a:off x="1443097" y="4678721"/>
            <a:ext cx="2443104"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Record Drawing Review</a:t>
            </a:r>
          </a:p>
        </p:txBody>
      </p:sp>
      <p:sp>
        <p:nvSpPr>
          <p:cNvPr id="28" name="TextBox 27">
            <a:extLst>
              <a:ext uri="{FF2B5EF4-FFF2-40B4-BE49-F238E27FC236}">
                <a16:creationId xmlns:a16="http://schemas.microsoft.com/office/drawing/2014/main" id="{79811780-C9E1-9543-FE98-E239644C2570}"/>
              </a:ext>
            </a:extLst>
          </p:cNvPr>
          <p:cNvSpPr txBox="1"/>
          <p:nvPr/>
        </p:nvSpPr>
        <p:spPr>
          <a:xfrm>
            <a:off x="1443097" y="5427627"/>
            <a:ext cx="2443104"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O&amp;M Manual Update</a:t>
            </a:r>
          </a:p>
        </p:txBody>
      </p:sp>
      <p:sp>
        <p:nvSpPr>
          <p:cNvPr id="29" name="TextBox 28">
            <a:extLst>
              <a:ext uri="{FF2B5EF4-FFF2-40B4-BE49-F238E27FC236}">
                <a16:creationId xmlns:a16="http://schemas.microsoft.com/office/drawing/2014/main" id="{79A01577-AC3D-F080-8036-B30134F476C5}"/>
              </a:ext>
            </a:extLst>
          </p:cNvPr>
          <p:cNvSpPr txBox="1"/>
          <p:nvPr/>
        </p:nvSpPr>
        <p:spPr>
          <a:xfrm>
            <a:off x="1443097" y="6049940"/>
            <a:ext cx="2443104" cy="523220"/>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Hydraulic and Pump System Evaluation</a:t>
            </a:r>
          </a:p>
        </p:txBody>
      </p:sp>
      <p:sp>
        <p:nvSpPr>
          <p:cNvPr id="30" name="TextBox 29">
            <a:extLst>
              <a:ext uri="{FF2B5EF4-FFF2-40B4-BE49-F238E27FC236}">
                <a16:creationId xmlns:a16="http://schemas.microsoft.com/office/drawing/2014/main" id="{46156731-434F-1F6D-99C5-103917E3013D}"/>
              </a:ext>
            </a:extLst>
          </p:cNvPr>
          <p:cNvSpPr txBox="1"/>
          <p:nvPr/>
        </p:nvSpPr>
        <p:spPr>
          <a:xfrm>
            <a:off x="4519822" y="3247016"/>
            <a:ext cx="2695611"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Treatment Model Evaluation</a:t>
            </a:r>
          </a:p>
        </p:txBody>
      </p:sp>
      <p:sp>
        <p:nvSpPr>
          <p:cNvPr id="31" name="TextBox 30">
            <a:extLst>
              <a:ext uri="{FF2B5EF4-FFF2-40B4-BE49-F238E27FC236}">
                <a16:creationId xmlns:a16="http://schemas.microsoft.com/office/drawing/2014/main" id="{81E3ADC7-7E9D-2CB4-7F69-23428B31D1C1}"/>
              </a:ext>
            </a:extLst>
          </p:cNvPr>
          <p:cNvSpPr txBox="1"/>
          <p:nvPr/>
        </p:nvSpPr>
        <p:spPr>
          <a:xfrm>
            <a:off x="4523051" y="3927803"/>
            <a:ext cx="2695611"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I&amp;C Evaluation</a:t>
            </a:r>
          </a:p>
        </p:txBody>
      </p:sp>
      <p:sp>
        <p:nvSpPr>
          <p:cNvPr id="32" name="TextBox 31">
            <a:extLst>
              <a:ext uri="{FF2B5EF4-FFF2-40B4-BE49-F238E27FC236}">
                <a16:creationId xmlns:a16="http://schemas.microsoft.com/office/drawing/2014/main" id="{3195A5D4-2FD7-FF26-1A62-364CC75D9EED}"/>
              </a:ext>
            </a:extLst>
          </p:cNvPr>
          <p:cNvSpPr txBox="1"/>
          <p:nvPr/>
        </p:nvSpPr>
        <p:spPr>
          <a:xfrm>
            <a:off x="4556681" y="4652446"/>
            <a:ext cx="2695611"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Electrical Evaluation</a:t>
            </a:r>
          </a:p>
        </p:txBody>
      </p:sp>
      <p:sp>
        <p:nvSpPr>
          <p:cNvPr id="33" name="TextBox 32">
            <a:extLst>
              <a:ext uri="{FF2B5EF4-FFF2-40B4-BE49-F238E27FC236}">
                <a16:creationId xmlns:a16="http://schemas.microsoft.com/office/drawing/2014/main" id="{14FF65AE-02F0-14C5-319A-ACCCD0838F3D}"/>
              </a:ext>
            </a:extLst>
          </p:cNvPr>
          <p:cNvSpPr txBox="1"/>
          <p:nvPr/>
        </p:nvSpPr>
        <p:spPr>
          <a:xfrm>
            <a:off x="4541481" y="5326675"/>
            <a:ext cx="2480852" cy="523220"/>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Energy and Chemical Use Baseline</a:t>
            </a:r>
          </a:p>
        </p:txBody>
      </p:sp>
      <p:sp>
        <p:nvSpPr>
          <p:cNvPr id="34" name="TextBox 33">
            <a:extLst>
              <a:ext uri="{FF2B5EF4-FFF2-40B4-BE49-F238E27FC236}">
                <a16:creationId xmlns:a16="http://schemas.microsoft.com/office/drawing/2014/main" id="{025FB31E-8CF4-663F-A9CE-37DD317068B9}"/>
              </a:ext>
            </a:extLst>
          </p:cNvPr>
          <p:cNvSpPr txBox="1"/>
          <p:nvPr/>
        </p:nvSpPr>
        <p:spPr>
          <a:xfrm>
            <a:off x="734813" y="6889531"/>
            <a:ext cx="2695611" cy="2246769"/>
          </a:xfrm>
          <a:prstGeom prst="rect">
            <a:avLst/>
          </a:prstGeom>
          <a:noFill/>
        </p:spPr>
        <p:txBody>
          <a:bodyPr wrap="square" rtlCol="0">
            <a:spAutoFit/>
          </a:bodyPr>
          <a:lstStyle/>
          <a:p>
            <a:pPr algn="just"/>
            <a:r>
              <a:rPr lang="en-US" sz="1400" dirty="0">
                <a:effectLst/>
                <a:latin typeface="Roboto" panose="02000000000000000000" pitchFamily="2" charset="0"/>
                <a:ea typeface="Roboto" panose="02000000000000000000" pitchFamily="2" charset="0"/>
                <a:cs typeface="Times New Roman" panose="02020603050405020304" pitchFamily="18" charset="0"/>
              </a:rPr>
              <a:t>While NEWRF generally is in fair condition, many of the assets are approaching the end of their remaining useful life. These results indicate a substantial amount of R&amp;R will need to take place at NEWRF within the next 15 years and helped inform the formulation of CIP projects.</a:t>
            </a:r>
          </a:p>
        </p:txBody>
      </p:sp>
      <p:sp>
        <p:nvSpPr>
          <p:cNvPr id="9" name="TextBox 8">
            <a:extLst>
              <a:ext uri="{FF2B5EF4-FFF2-40B4-BE49-F238E27FC236}">
                <a16:creationId xmlns:a16="http://schemas.microsoft.com/office/drawing/2014/main" id="{C55760F4-03FD-8662-0621-94DDCE5FAAF9}"/>
              </a:ext>
            </a:extLst>
          </p:cNvPr>
          <p:cNvSpPr txBox="1"/>
          <p:nvPr/>
        </p:nvSpPr>
        <p:spPr>
          <a:xfrm>
            <a:off x="5591287" y="418586"/>
            <a:ext cx="1381125" cy="246221"/>
          </a:xfrm>
          <a:prstGeom prst="rect">
            <a:avLst/>
          </a:prstGeom>
          <a:noFill/>
        </p:spPr>
        <p:txBody>
          <a:bodyPr wrap="square" rtlCol="0">
            <a:spAutoFit/>
          </a:bodyPr>
          <a:lstStyle/>
          <a:p>
            <a:pPr lvl="0" algn="r" defTabSz="914400">
              <a:defRPr/>
            </a:pPr>
            <a:r>
              <a:rPr lang="en-US" sz="1000" b="1" kern="0" dirty="0">
                <a:solidFill>
                  <a:srgbClr val="005596"/>
                </a:solidFill>
                <a:latin typeface="Roboto" panose="02000000000000000000" pitchFamily="2" charset="0"/>
                <a:ea typeface="Roboto" panose="02000000000000000000" pitchFamily="2" charset="0"/>
              </a:rPr>
              <a:t>January 9, 2026</a:t>
            </a:r>
          </a:p>
        </p:txBody>
      </p:sp>
      <p:sp>
        <p:nvSpPr>
          <p:cNvPr id="11" name="TextBox 10">
            <a:extLst>
              <a:ext uri="{FF2B5EF4-FFF2-40B4-BE49-F238E27FC236}">
                <a16:creationId xmlns:a16="http://schemas.microsoft.com/office/drawing/2014/main" id="{144B25C8-DB6A-7A7C-C02B-94551155CB2D}"/>
              </a:ext>
            </a:extLst>
          </p:cNvPr>
          <p:cNvSpPr txBox="1"/>
          <p:nvPr/>
        </p:nvSpPr>
        <p:spPr>
          <a:xfrm>
            <a:off x="711088" y="420440"/>
            <a:ext cx="29594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005596"/>
                </a:solidFill>
                <a:latin typeface="Roboto" panose="02000000000000000000" pitchFamily="2" charset="0"/>
                <a:ea typeface="Roboto" panose="02000000000000000000" pitchFamily="2" charset="0"/>
              </a:rPr>
              <a:t>City of Clearwater</a:t>
            </a: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 | Clearwater WRF Master Plan</a:t>
            </a:r>
          </a:p>
        </p:txBody>
      </p:sp>
      <p:cxnSp>
        <p:nvCxnSpPr>
          <p:cNvPr id="13" name="Straight Connector 12">
            <a:extLst>
              <a:ext uri="{FF2B5EF4-FFF2-40B4-BE49-F238E27FC236}">
                <a16:creationId xmlns:a16="http://schemas.microsoft.com/office/drawing/2014/main" id="{B51EFB47-C893-A441-7EE4-523CFBA49649}"/>
              </a:ext>
            </a:extLst>
          </p:cNvPr>
          <p:cNvCxnSpPr>
            <a:cxnSpLocks/>
          </p:cNvCxnSpPr>
          <p:nvPr/>
        </p:nvCxnSpPr>
        <p:spPr>
          <a:xfrm>
            <a:off x="800101" y="631101"/>
            <a:ext cx="6172200" cy="0"/>
          </a:xfrm>
          <a:prstGeom prst="line">
            <a:avLst/>
          </a:prstGeom>
          <a:noFill/>
          <a:ln w="9525" cap="flat" cmpd="sng" algn="ctr">
            <a:solidFill>
              <a:srgbClr val="BDBAB4"/>
            </a:solidFill>
            <a:prstDash val="solid"/>
            <a:tailEnd type="none"/>
          </a:ln>
          <a:effectLst/>
        </p:spPr>
      </p:cxnSp>
      <p:cxnSp>
        <p:nvCxnSpPr>
          <p:cNvPr id="15" name="Straight Connector 14">
            <a:extLst>
              <a:ext uri="{FF2B5EF4-FFF2-40B4-BE49-F238E27FC236}">
                <a16:creationId xmlns:a16="http://schemas.microsoft.com/office/drawing/2014/main" id="{8B6BE15F-DFF1-5791-A32C-E42CED719278}"/>
              </a:ext>
            </a:extLst>
          </p:cNvPr>
          <p:cNvCxnSpPr>
            <a:cxnSpLocks/>
          </p:cNvCxnSpPr>
          <p:nvPr/>
        </p:nvCxnSpPr>
        <p:spPr>
          <a:xfrm>
            <a:off x="800099" y="666661"/>
            <a:ext cx="6172200" cy="0"/>
          </a:xfrm>
          <a:prstGeom prst="line">
            <a:avLst/>
          </a:prstGeom>
          <a:noFill/>
          <a:ln w="9525" cap="flat" cmpd="sng" algn="ctr">
            <a:solidFill>
              <a:srgbClr val="BDBAB4"/>
            </a:solidFill>
            <a:prstDash val="solid"/>
            <a:tailEnd type="none"/>
          </a:ln>
          <a:effectLst/>
        </p:spPr>
      </p:cxnSp>
      <p:pic>
        <p:nvPicPr>
          <p:cNvPr id="19" name="Graphic 18" descr="Clipboard Checked with solid fill">
            <a:extLst>
              <a:ext uri="{FF2B5EF4-FFF2-40B4-BE49-F238E27FC236}">
                <a16:creationId xmlns:a16="http://schemas.microsoft.com/office/drawing/2014/main" id="{9551C3D5-EF21-906E-FFB7-CA196EFBC3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0803" y="3147468"/>
            <a:ext cx="457200" cy="457200"/>
          </a:xfrm>
          <a:prstGeom prst="rect">
            <a:avLst/>
          </a:prstGeom>
        </p:spPr>
      </p:pic>
      <p:pic>
        <p:nvPicPr>
          <p:cNvPr id="21" name="Graphic 20" descr="Warehouse with solid fill">
            <a:extLst>
              <a:ext uri="{FF2B5EF4-FFF2-40B4-BE49-F238E27FC236}">
                <a16:creationId xmlns:a16="http://schemas.microsoft.com/office/drawing/2014/main" id="{58D5852B-90C9-55C9-CFB0-A5FE9C5C5C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3503" y="3847970"/>
            <a:ext cx="457200" cy="457200"/>
          </a:xfrm>
          <a:prstGeom prst="rect">
            <a:avLst/>
          </a:prstGeom>
        </p:spPr>
      </p:pic>
      <p:pic>
        <p:nvPicPr>
          <p:cNvPr id="23" name="Graphic 22" descr="Blueprint with solid fill">
            <a:extLst>
              <a:ext uri="{FF2B5EF4-FFF2-40B4-BE49-F238E27FC236}">
                <a16:creationId xmlns:a16="http://schemas.microsoft.com/office/drawing/2014/main" id="{51498D07-48EA-4951-80B3-244C96E6BF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0803" y="4604905"/>
            <a:ext cx="457200" cy="457200"/>
          </a:xfrm>
          <a:prstGeom prst="rect">
            <a:avLst/>
          </a:prstGeom>
        </p:spPr>
      </p:pic>
      <p:pic>
        <p:nvPicPr>
          <p:cNvPr id="35" name="Graphic 34" descr="Closed book with solid fill">
            <a:extLst>
              <a:ext uri="{FF2B5EF4-FFF2-40B4-BE49-F238E27FC236}">
                <a16:creationId xmlns:a16="http://schemas.microsoft.com/office/drawing/2014/main" id="{91680FD6-7245-52C7-BBED-CCF60A6B69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3503" y="5352916"/>
            <a:ext cx="457200" cy="457200"/>
          </a:xfrm>
          <a:prstGeom prst="rect">
            <a:avLst/>
          </a:prstGeom>
        </p:spPr>
      </p:pic>
      <p:pic>
        <p:nvPicPr>
          <p:cNvPr id="36" name="Graphic 35" descr="Leaky Tap with solid fill">
            <a:extLst>
              <a:ext uri="{FF2B5EF4-FFF2-40B4-BE49-F238E27FC236}">
                <a16:creationId xmlns:a16="http://schemas.microsoft.com/office/drawing/2014/main" id="{06171FD0-9391-C6FF-8B2D-CA5594F645C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0803" y="6085363"/>
            <a:ext cx="457200" cy="457200"/>
          </a:xfrm>
          <a:prstGeom prst="rect">
            <a:avLst/>
          </a:prstGeom>
        </p:spPr>
      </p:pic>
      <p:pic>
        <p:nvPicPr>
          <p:cNvPr id="37" name="Graphic 36" descr="Beaker with solid fill">
            <a:extLst>
              <a:ext uri="{FF2B5EF4-FFF2-40B4-BE49-F238E27FC236}">
                <a16:creationId xmlns:a16="http://schemas.microsoft.com/office/drawing/2014/main" id="{BD2664BD-F1E3-BC6E-9A60-9CFAFDB276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74411" y="3147864"/>
            <a:ext cx="457200" cy="457200"/>
          </a:xfrm>
          <a:prstGeom prst="rect">
            <a:avLst/>
          </a:prstGeom>
        </p:spPr>
      </p:pic>
      <p:pic>
        <p:nvPicPr>
          <p:cNvPr id="38" name="Graphic 37" descr="Keyboard with solid fill">
            <a:extLst>
              <a:ext uri="{FF2B5EF4-FFF2-40B4-BE49-F238E27FC236}">
                <a16:creationId xmlns:a16="http://schemas.microsoft.com/office/drawing/2014/main" id="{1AC54DBB-F197-60F6-4187-D25E310C45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000055" y="3899409"/>
            <a:ext cx="457200" cy="457200"/>
          </a:xfrm>
          <a:prstGeom prst="rect">
            <a:avLst/>
          </a:prstGeom>
        </p:spPr>
      </p:pic>
      <p:pic>
        <p:nvPicPr>
          <p:cNvPr id="39" name="Graphic 38" descr="High voltage with solid fill">
            <a:extLst>
              <a:ext uri="{FF2B5EF4-FFF2-40B4-BE49-F238E27FC236}">
                <a16:creationId xmlns:a16="http://schemas.microsoft.com/office/drawing/2014/main" id="{18EF9903-F5FC-A90F-B1C9-9ECD66C67E1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12541" y="4575867"/>
            <a:ext cx="457200" cy="457200"/>
          </a:xfrm>
          <a:prstGeom prst="rect">
            <a:avLst/>
          </a:prstGeom>
        </p:spPr>
      </p:pic>
      <p:pic>
        <p:nvPicPr>
          <p:cNvPr id="40" name="Graphic 39" descr="Bar chart with solid fill">
            <a:extLst>
              <a:ext uri="{FF2B5EF4-FFF2-40B4-BE49-F238E27FC236}">
                <a16:creationId xmlns:a16="http://schemas.microsoft.com/office/drawing/2014/main" id="{DDE3C94C-DE92-2923-5EDB-3F1673775C0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017423" y="5336524"/>
            <a:ext cx="457200" cy="457200"/>
          </a:xfrm>
          <a:prstGeom prst="rect">
            <a:avLst/>
          </a:prstGeom>
        </p:spPr>
      </p:pic>
      <p:sp>
        <p:nvSpPr>
          <p:cNvPr id="42" name="Flowchart: Connector 41">
            <a:extLst>
              <a:ext uri="{FF2B5EF4-FFF2-40B4-BE49-F238E27FC236}">
                <a16:creationId xmlns:a16="http://schemas.microsoft.com/office/drawing/2014/main" id="{E4846871-EE2C-206D-CECB-687244EA036D}"/>
              </a:ext>
            </a:extLst>
          </p:cNvPr>
          <p:cNvSpPr/>
          <p:nvPr/>
        </p:nvSpPr>
        <p:spPr>
          <a:xfrm>
            <a:off x="784586" y="3057397"/>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2C86A1FB-555B-983D-6E15-4F56865EEBF8}"/>
              </a:ext>
            </a:extLst>
          </p:cNvPr>
          <p:cNvSpPr/>
          <p:nvPr/>
        </p:nvSpPr>
        <p:spPr>
          <a:xfrm>
            <a:off x="797316" y="3784250"/>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A8CF63AA-779C-821D-1820-3878133E5D65}"/>
              </a:ext>
            </a:extLst>
          </p:cNvPr>
          <p:cNvSpPr/>
          <p:nvPr/>
        </p:nvSpPr>
        <p:spPr>
          <a:xfrm>
            <a:off x="803016" y="4509463"/>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62C64727-C1FA-CC75-EF75-7F38CAE98E65}"/>
              </a:ext>
            </a:extLst>
          </p:cNvPr>
          <p:cNvSpPr/>
          <p:nvPr/>
        </p:nvSpPr>
        <p:spPr>
          <a:xfrm>
            <a:off x="807458" y="5243357"/>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37E479A6-E10F-DE44-DCBB-F00BC0DA117B}"/>
              </a:ext>
            </a:extLst>
          </p:cNvPr>
          <p:cNvSpPr/>
          <p:nvPr/>
        </p:nvSpPr>
        <p:spPr>
          <a:xfrm>
            <a:off x="793494" y="5968523"/>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Connector 63">
            <a:extLst>
              <a:ext uri="{FF2B5EF4-FFF2-40B4-BE49-F238E27FC236}">
                <a16:creationId xmlns:a16="http://schemas.microsoft.com/office/drawing/2014/main" id="{3D0641C4-1BE9-C447-A40F-8698D434D0F9}"/>
              </a:ext>
            </a:extLst>
          </p:cNvPr>
          <p:cNvSpPr/>
          <p:nvPr/>
        </p:nvSpPr>
        <p:spPr>
          <a:xfrm>
            <a:off x="3882971" y="3059124"/>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Connector 64">
            <a:extLst>
              <a:ext uri="{FF2B5EF4-FFF2-40B4-BE49-F238E27FC236}">
                <a16:creationId xmlns:a16="http://schemas.microsoft.com/office/drawing/2014/main" id="{745CCDB6-9272-9191-88CE-201513780E4C}"/>
              </a:ext>
            </a:extLst>
          </p:cNvPr>
          <p:cNvSpPr/>
          <p:nvPr/>
        </p:nvSpPr>
        <p:spPr>
          <a:xfrm>
            <a:off x="3895701" y="3785977"/>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Connector 65">
            <a:extLst>
              <a:ext uri="{FF2B5EF4-FFF2-40B4-BE49-F238E27FC236}">
                <a16:creationId xmlns:a16="http://schemas.microsoft.com/office/drawing/2014/main" id="{0CC741E8-C091-DB0C-87C3-09C8FE4D6F18}"/>
              </a:ext>
            </a:extLst>
          </p:cNvPr>
          <p:cNvSpPr/>
          <p:nvPr/>
        </p:nvSpPr>
        <p:spPr>
          <a:xfrm>
            <a:off x="3901401" y="4511190"/>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a:extLst>
              <a:ext uri="{FF2B5EF4-FFF2-40B4-BE49-F238E27FC236}">
                <a16:creationId xmlns:a16="http://schemas.microsoft.com/office/drawing/2014/main" id="{95BF54CF-066C-4EF9-340E-938BBDB2FEA3}"/>
              </a:ext>
            </a:extLst>
          </p:cNvPr>
          <p:cNvSpPr/>
          <p:nvPr/>
        </p:nvSpPr>
        <p:spPr>
          <a:xfrm>
            <a:off x="3905843" y="5245084"/>
            <a:ext cx="640080" cy="640080"/>
          </a:xfrm>
          <a:prstGeom prst="flowChartConnector">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7E98FBD5-754F-B491-804E-A39BC72D18BB}"/>
              </a:ext>
            </a:extLst>
          </p:cNvPr>
          <p:cNvSpPr txBox="1"/>
          <p:nvPr/>
        </p:nvSpPr>
        <p:spPr>
          <a:xfrm>
            <a:off x="3670553" y="6554325"/>
            <a:ext cx="3308353" cy="430887"/>
          </a:xfrm>
          <a:prstGeom prst="rect">
            <a:avLst/>
          </a:prstGeom>
          <a:noFill/>
        </p:spPr>
        <p:txBody>
          <a:bodyPr wrap="square" rtlCol="0">
            <a:spAutoFit/>
          </a:bodyPr>
          <a:lstStyle>
            <a:defPPr>
              <a:defRPr lang="en-US"/>
            </a:defPPr>
            <a:lvl1pPr>
              <a:defRPr sz="1400">
                <a:ea typeface="Roboto" panose="02000000000000000000" pitchFamily="2" charset="0"/>
              </a:defRPr>
            </a:lvl1pPr>
          </a:lstStyle>
          <a:p>
            <a:pPr marL="1031875" indent="-1031875"/>
            <a:r>
              <a:rPr lang="en-US" sz="1100" b="1" dirty="0">
                <a:latin typeface="Roboto" panose="02000000000000000000" pitchFamily="2" charset="0"/>
              </a:rPr>
              <a:t>Figure ES-4	Remaining Useful Life of NEWRF Assets</a:t>
            </a:r>
          </a:p>
        </p:txBody>
      </p:sp>
      <p:sp>
        <p:nvSpPr>
          <p:cNvPr id="69" name="TextBox 68">
            <a:extLst>
              <a:ext uri="{FF2B5EF4-FFF2-40B4-BE49-F238E27FC236}">
                <a16:creationId xmlns:a16="http://schemas.microsoft.com/office/drawing/2014/main" id="{E66173EA-B4BB-BF45-B653-5461BC0108C1}"/>
              </a:ext>
            </a:extLst>
          </p:cNvPr>
          <p:cNvSpPr txBox="1"/>
          <p:nvPr/>
        </p:nvSpPr>
        <p:spPr>
          <a:xfrm>
            <a:off x="722941" y="2749590"/>
            <a:ext cx="5943600" cy="307777"/>
          </a:xfrm>
          <a:prstGeom prst="rect">
            <a:avLst/>
          </a:prstGeom>
          <a:noFill/>
        </p:spPr>
        <p:txBody>
          <a:bodyPr wrap="square" rtlCol="0">
            <a:spAutoFit/>
          </a:bodyPr>
          <a:lstStyle/>
          <a:p>
            <a:r>
              <a:rPr lang="en-US" sz="1400" b="1" dirty="0">
                <a:latin typeface="Roboto" panose="02000000000000000000" pitchFamily="2" charset="0"/>
                <a:ea typeface="Roboto" panose="02000000000000000000" pitchFamily="2" charset="0"/>
              </a:rPr>
              <a:t>Existing System Evaluations:</a:t>
            </a:r>
          </a:p>
        </p:txBody>
      </p:sp>
    </p:spTree>
    <p:extLst>
      <p:ext uri="{BB962C8B-B14F-4D97-AF65-F5344CB8AC3E}">
        <p14:creationId xmlns:p14="http://schemas.microsoft.com/office/powerpoint/2010/main" val="1750221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Terminator 11">
            <a:extLst>
              <a:ext uri="{FF2B5EF4-FFF2-40B4-BE49-F238E27FC236}">
                <a16:creationId xmlns:a16="http://schemas.microsoft.com/office/drawing/2014/main" id="{FDF47320-24C6-CC1A-E766-36367A57AB83}"/>
              </a:ext>
            </a:extLst>
          </p:cNvPr>
          <p:cNvSpPr/>
          <p:nvPr/>
        </p:nvSpPr>
        <p:spPr>
          <a:xfrm>
            <a:off x="855830" y="7760132"/>
            <a:ext cx="4317062" cy="1371600"/>
          </a:xfrm>
          <a:prstGeom prst="flowChartTerminator">
            <a:avLst/>
          </a:prstGeom>
          <a:solidFill>
            <a:srgbClr val="0080B0"/>
          </a:solidFill>
          <a:ln>
            <a:solidFill>
              <a:srgbClr val="0080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Terminator 10">
            <a:extLst>
              <a:ext uri="{FF2B5EF4-FFF2-40B4-BE49-F238E27FC236}">
                <a16:creationId xmlns:a16="http://schemas.microsoft.com/office/drawing/2014/main" id="{B5ADBC27-BF49-53B3-C6AC-4A3296E96BE2}"/>
              </a:ext>
            </a:extLst>
          </p:cNvPr>
          <p:cNvSpPr/>
          <p:nvPr/>
        </p:nvSpPr>
        <p:spPr>
          <a:xfrm>
            <a:off x="811492" y="5945774"/>
            <a:ext cx="4361400" cy="1371600"/>
          </a:xfrm>
          <a:prstGeom prst="flowChartTerminator">
            <a:avLst/>
          </a:prstGeom>
          <a:solidFill>
            <a:srgbClr val="A2D1D1"/>
          </a:solidFill>
          <a:ln>
            <a:solidFill>
              <a:srgbClr val="A2D1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Terminator 9">
            <a:extLst>
              <a:ext uri="{FF2B5EF4-FFF2-40B4-BE49-F238E27FC236}">
                <a16:creationId xmlns:a16="http://schemas.microsoft.com/office/drawing/2014/main" id="{12C9452C-AF37-424A-BE15-A5DA23E1B780}"/>
              </a:ext>
            </a:extLst>
          </p:cNvPr>
          <p:cNvSpPr/>
          <p:nvPr/>
        </p:nvSpPr>
        <p:spPr>
          <a:xfrm>
            <a:off x="811490" y="4093312"/>
            <a:ext cx="4361401" cy="1371600"/>
          </a:xfrm>
          <a:prstGeom prst="flowChartTerminator">
            <a:avLst/>
          </a:prstGeom>
          <a:solidFill>
            <a:srgbClr val="E1FCFB"/>
          </a:solidFill>
          <a:ln>
            <a:solidFill>
              <a:srgbClr val="EFFD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52" name="Flowchart: Connector 51">
            <a:extLst>
              <a:ext uri="{FF2B5EF4-FFF2-40B4-BE49-F238E27FC236}">
                <a16:creationId xmlns:a16="http://schemas.microsoft.com/office/drawing/2014/main" id="{47EBCE06-4CA2-C626-D896-7E4609443CEC}"/>
              </a:ext>
            </a:extLst>
          </p:cNvPr>
          <p:cNvSpPr/>
          <p:nvPr/>
        </p:nvSpPr>
        <p:spPr>
          <a:xfrm>
            <a:off x="4687668" y="7818552"/>
            <a:ext cx="1280160" cy="128016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7C78550C-5346-7D1C-D0F2-2D69E372F326}"/>
              </a:ext>
            </a:extLst>
          </p:cNvPr>
          <p:cNvSpPr/>
          <p:nvPr/>
        </p:nvSpPr>
        <p:spPr>
          <a:xfrm>
            <a:off x="4732564" y="6026952"/>
            <a:ext cx="1280160" cy="128016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9103A7B3-C044-5E32-10DB-942DF13C4F23}"/>
              </a:ext>
            </a:extLst>
          </p:cNvPr>
          <p:cNvSpPr/>
          <p:nvPr/>
        </p:nvSpPr>
        <p:spPr>
          <a:xfrm>
            <a:off x="4716803" y="4125876"/>
            <a:ext cx="1280160" cy="128016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773AA2B-7A20-D44A-0186-07886D6ADFF8}"/>
              </a:ext>
            </a:extLst>
          </p:cNvPr>
          <p:cNvSpPr txBox="1"/>
          <p:nvPr/>
        </p:nvSpPr>
        <p:spPr>
          <a:xfrm>
            <a:off x="811490" y="9372600"/>
            <a:ext cx="2472152" cy="246221"/>
          </a:xfrm>
          <a:prstGeom prst="rect">
            <a:avLst/>
          </a:prstGeom>
          <a:noFill/>
        </p:spPr>
        <p:txBody>
          <a:bodyPr wrap="none" rtlCol="0">
            <a:spAutoFit/>
          </a:bodyPr>
          <a:lstStyle/>
          <a:p>
            <a:r>
              <a:rPr lang="en-US" sz="1000" b="1" dirty="0">
                <a:solidFill>
                  <a:schemeClr val="bg1">
                    <a:lumMod val="65000"/>
                  </a:schemeClr>
                </a:solidFill>
                <a:latin typeface="Roboto" panose="02000000000000000000" pitchFamily="2" charset="0"/>
                <a:ea typeface="Roboto" panose="02000000000000000000" pitchFamily="2" charset="0"/>
              </a:rPr>
              <a:t>BLACK &amp; VEATCH </a:t>
            </a:r>
            <a:r>
              <a:rPr lang="el-GR" sz="1000" b="1" dirty="0">
                <a:solidFill>
                  <a:schemeClr val="bg1">
                    <a:lumMod val="65000"/>
                  </a:schemeClr>
                </a:solidFill>
                <a:latin typeface="Roboto" panose="02000000000000000000" pitchFamily="2" charset="0"/>
                <a:ea typeface="Roboto" panose="02000000000000000000" pitchFamily="2" charset="0"/>
              </a:rPr>
              <a:t>Ι</a:t>
            </a:r>
            <a:r>
              <a:rPr lang="en-US" sz="1000" b="1" dirty="0">
                <a:solidFill>
                  <a:schemeClr val="bg1">
                    <a:lumMod val="65000"/>
                  </a:schemeClr>
                </a:solidFill>
                <a:latin typeface="Roboto" panose="02000000000000000000" pitchFamily="2" charset="0"/>
                <a:ea typeface="Roboto" panose="02000000000000000000" pitchFamily="2" charset="0"/>
              </a:rPr>
              <a:t> Executive Summary</a:t>
            </a:r>
          </a:p>
        </p:txBody>
      </p:sp>
      <p:sp>
        <p:nvSpPr>
          <p:cNvPr id="3" name="TextBox 2">
            <a:extLst>
              <a:ext uri="{FF2B5EF4-FFF2-40B4-BE49-F238E27FC236}">
                <a16:creationId xmlns:a16="http://schemas.microsoft.com/office/drawing/2014/main" id="{1A18CDA5-317C-1076-94C0-54D0E63E095B}"/>
              </a:ext>
            </a:extLst>
          </p:cNvPr>
          <p:cNvSpPr txBox="1"/>
          <p:nvPr/>
        </p:nvSpPr>
        <p:spPr>
          <a:xfrm>
            <a:off x="6598108" y="9372600"/>
            <a:ext cx="258404" cy="246221"/>
          </a:xfrm>
          <a:prstGeom prst="rect">
            <a:avLst/>
          </a:prstGeom>
          <a:noFill/>
        </p:spPr>
        <p:txBody>
          <a:bodyPr wrap="none" rtlCol="0">
            <a:spAutoFit/>
          </a:bodyPr>
          <a:lstStyle/>
          <a:p>
            <a:fld id="{87F734AD-C5EE-461D-B703-CC815CE9C067}" type="slidenum">
              <a:rPr lang="en-US" sz="1000" b="1" smtClean="0">
                <a:solidFill>
                  <a:schemeClr val="bg1">
                    <a:lumMod val="65000"/>
                  </a:schemeClr>
                </a:solidFill>
                <a:latin typeface="Roboto" panose="02000000000000000000" pitchFamily="2" charset="0"/>
                <a:ea typeface="Roboto" panose="02000000000000000000" pitchFamily="2" charset="0"/>
              </a:rPr>
              <a:t>7</a:t>
            </a:fld>
            <a:endParaRPr lang="en-US" sz="1000" b="1" dirty="0">
              <a:solidFill>
                <a:schemeClr val="bg1">
                  <a:lumMod val="65000"/>
                </a:schemeClr>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0E60AEBA-9A26-35E7-8312-E85E207A3685}"/>
              </a:ext>
            </a:extLst>
          </p:cNvPr>
          <p:cNvSpPr txBox="1"/>
          <p:nvPr/>
        </p:nvSpPr>
        <p:spPr>
          <a:xfrm>
            <a:off x="698753" y="821271"/>
            <a:ext cx="59436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srgbClr val="002B5C"/>
                </a:solidFill>
                <a:latin typeface="Roboto" panose="02000000000000000000" pitchFamily="2" charset="0"/>
                <a:ea typeface="Roboto" panose="02000000000000000000" pitchFamily="2" charset="0"/>
              </a:rPr>
              <a:t>Alternatives </a:t>
            </a:r>
            <a:r>
              <a:rPr kumimoji="0" lang="en-US" sz="2800" b="1" i="0" u="none" strike="noStrike" kern="0" cap="none" spc="0" normalizeH="0" baseline="0" noProof="0" dirty="0">
                <a:ln>
                  <a:noFill/>
                </a:ln>
                <a:solidFill>
                  <a:srgbClr val="002B5C"/>
                </a:solidFill>
                <a:effectLst/>
                <a:uLnTx/>
                <a:uFillTx/>
                <a:latin typeface="Roboto" panose="02000000000000000000" pitchFamily="2" charset="0"/>
                <a:ea typeface="Roboto" panose="02000000000000000000" pitchFamily="2" charset="0"/>
              </a:rPr>
              <a:t>Evaluation</a:t>
            </a:r>
          </a:p>
        </p:txBody>
      </p:sp>
      <p:pic>
        <p:nvPicPr>
          <p:cNvPr id="5" name="Picture 4">
            <a:extLst>
              <a:ext uri="{FF2B5EF4-FFF2-40B4-BE49-F238E27FC236}">
                <a16:creationId xmlns:a16="http://schemas.microsoft.com/office/drawing/2014/main" id="{1CB05583-D95C-48BD-D6C6-B3A3D560DD97}"/>
              </a:ext>
            </a:extLst>
          </p:cNvPr>
          <p:cNvPicPr>
            <a:picLocks/>
          </p:cNvPicPr>
          <p:nvPr/>
        </p:nvPicPr>
        <p:blipFill>
          <a:blip r:embed="rId3"/>
          <a:stretch>
            <a:fillRect/>
          </a:stretch>
        </p:blipFill>
        <p:spPr>
          <a:xfrm>
            <a:off x="786089" y="4093312"/>
            <a:ext cx="1371600" cy="1371600"/>
          </a:xfrm>
          <a:prstGeom prst="flowChartConnector">
            <a:avLst/>
          </a:prstGeom>
        </p:spPr>
      </p:pic>
      <p:pic>
        <p:nvPicPr>
          <p:cNvPr id="8" name="Picture 7">
            <a:extLst>
              <a:ext uri="{FF2B5EF4-FFF2-40B4-BE49-F238E27FC236}">
                <a16:creationId xmlns:a16="http://schemas.microsoft.com/office/drawing/2014/main" id="{23C5693E-0FCD-3460-61A4-AF3DFF7634C9}"/>
              </a:ext>
            </a:extLst>
          </p:cNvPr>
          <p:cNvPicPr>
            <a:picLocks/>
          </p:cNvPicPr>
          <p:nvPr/>
        </p:nvPicPr>
        <p:blipFill>
          <a:blip r:embed="rId4">
            <a:extLst>
              <a:ext uri="{28A0092B-C50C-407E-A947-70E740481C1C}">
                <a14:useLocalDpi xmlns:a14="http://schemas.microsoft.com/office/drawing/2010/main" val="0"/>
              </a:ext>
            </a:extLst>
          </a:blip>
          <a:srcRect l="19244" r="19244"/>
          <a:stretch/>
        </p:blipFill>
        <p:spPr>
          <a:xfrm>
            <a:off x="807962" y="5945775"/>
            <a:ext cx="1371600" cy="1371600"/>
          </a:xfrm>
          <a:prstGeom prst="flowChartConnector">
            <a:avLst/>
          </a:prstGeom>
        </p:spPr>
      </p:pic>
      <p:pic>
        <p:nvPicPr>
          <p:cNvPr id="9" name="Picture 8">
            <a:extLst>
              <a:ext uri="{FF2B5EF4-FFF2-40B4-BE49-F238E27FC236}">
                <a16:creationId xmlns:a16="http://schemas.microsoft.com/office/drawing/2014/main" id="{FA4F7BE7-6967-E0D4-6E83-C1424EE3AD92}"/>
              </a:ext>
            </a:extLst>
          </p:cNvPr>
          <p:cNvPicPr>
            <a:picLocks/>
          </p:cNvPicPr>
          <p:nvPr/>
        </p:nvPicPr>
        <p:blipFill>
          <a:blip r:embed="rId5">
            <a:extLst>
              <a:ext uri="{28A0092B-C50C-407E-A947-70E740481C1C}">
                <a14:useLocalDpi xmlns:a14="http://schemas.microsoft.com/office/drawing/2010/main" val="0"/>
              </a:ext>
            </a:extLst>
          </a:blip>
          <a:srcRect l="13561" r="13561"/>
          <a:stretch/>
        </p:blipFill>
        <p:spPr>
          <a:xfrm>
            <a:off x="815071" y="7775590"/>
            <a:ext cx="1371600" cy="1371600"/>
          </a:xfrm>
          <a:prstGeom prst="flowChartConnector">
            <a:avLst/>
          </a:prstGeom>
        </p:spPr>
      </p:pic>
      <p:sp>
        <p:nvSpPr>
          <p:cNvPr id="14" name="TextBox 13">
            <a:extLst>
              <a:ext uri="{FF2B5EF4-FFF2-40B4-BE49-F238E27FC236}">
                <a16:creationId xmlns:a16="http://schemas.microsoft.com/office/drawing/2014/main" id="{10F32E40-C4E5-BA8C-ED37-2BB7776919B6}"/>
              </a:ext>
            </a:extLst>
          </p:cNvPr>
          <p:cNvSpPr txBox="1"/>
          <p:nvPr/>
        </p:nvSpPr>
        <p:spPr>
          <a:xfrm>
            <a:off x="711088" y="1293766"/>
            <a:ext cx="6286500" cy="2677656"/>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A future process configuration evaluation was performed to determine if the treatment process at NEWRF should remain the same (5-stage </a:t>
            </a:r>
            <a:r>
              <a:rPr lang="en-US" sz="1400" dirty="0" err="1">
                <a:latin typeface="Roboto" panose="02000000000000000000" pitchFamily="2" charset="0"/>
                <a:ea typeface="Roboto" panose="02000000000000000000" pitchFamily="2" charset="0"/>
              </a:rPr>
              <a:t>Bardenpho</a:t>
            </a:r>
            <a:r>
              <a:rPr lang="en-US" sz="1400" dirty="0">
                <a:latin typeface="Roboto" panose="02000000000000000000" pitchFamily="2" charset="0"/>
                <a:ea typeface="Roboto" panose="02000000000000000000" pitchFamily="2" charset="0"/>
              </a:rPr>
              <a:t> process) or be modified to another treatment process to higher optimization. The unit processes for the three short-listed alternatives were evaluated to assess overall feasibility, identify required upgrades for implementation, and ensure alignment with the City’s level of service and goals.</a:t>
            </a:r>
          </a:p>
          <a:p>
            <a:endParaRPr lang="en-US" sz="1400" dirty="0">
              <a:latin typeface="Roboto" panose="02000000000000000000" pitchFamily="2" charset="0"/>
              <a:ea typeface="Roboto" panose="02000000000000000000" pitchFamily="2" charset="0"/>
            </a:endParaRPr>
          </a:p>
          <a:p>
            <a:r>
              <a:rPr lang="en-US" sz="1400" dirty="0">
                <a:latin typeface="Roboto" panose="02000000000000000000" pitchFamily="2" charset="0"/>
                <a:ea typeface="Roboto" panose="02000000000000000000" pitchFamily="2" charset="0"/>
              </a:rPr>
              <a:t>Cost estimates were developed based on a holistic and comprehensive series of evaluations to identify the improvement needs for the three biological treatment expansion alternatives. The improvements are categorized into R&amp;R and Expansion projects, and the budget costs for the through 2050 years are summarized below.</a:t>
            </a:r>
          </a:p>
        </p:txBody>
      </p:sp>
      <p:sp>
        <p:nvSpPr>
          <p:cNvPr id="13" name="TextBox 12">
            <a:extLst>
              <a:ext uri="{FF2B5EF4-FFF2-40B4-BE49-F238E27FC236}">
                <a16:creationId xmlns:a16="http://schemas.microsoft.com/office/drawing/2014/main" id="{EFC374EF-045C-1814-6C57-9D111F2713D3}"/>
              </a:ext>
            </a:extLst>
          </p:cNvPr>
          <p:cNvSpPr txBox="1"/>
          <p:nvPr/>
        </p:nvSpPr>
        <p:spPr>
          <a:xfrm>
            <a:off x="5591287" y="418586"/>
            <a:ext cx="1381125" cy="246221"/>
          </a:xfrm>
          <a:prstGeom prst="rect">
            <a:avLst/>
          </a:prstGeom>
          <a:noFill/>
        </p:spPr>
        <p:txBody>
          <a:bodyPr wrap="square" rtlCol="0">
            <a:spAutoFit/>
          </a:bodyPr>
          <a:lstStyle/>
          <a:p>
            <a:pPr lvl="0" algn="r" defTabSz="914400">
              <a:defRPr/>
            </a:pPr>
            <a:r>
              <a:rPr lang="en-US" sz="1000" b="1" kern="0" dirty="0">
                <a:solidFill>
                  <a:srgbClr val="005596"/>
                </a:solidFill>
                <a:latin typeface="Roboto" panose="02000000000000000000" pitchFamily="2" charset="0"/>
                <a:ea typeface="Roboto" panose="02000000000000000000" pitchFamily="2" charset="0"/>
              </a:rPr>
              <a:t>January 9, 2026</a:t>
            </a:r>
          </a:p>
        </p:txBody>
      </p:sp>
      <p:sp>
        <p:nvSpPr>
          <p:cNvPr id="18" name="TextBox 17">
            <a:extLst>
              <a:ext uri="{FF2B5EF4-FFF2-40B4-BE49-F238E27FC236}">
                <a16:creationId xmlns:a16="http://schemas.microsoft.com/office/drawing/2014/main" id="{08152F39-02BA-9ADE-87C3-0666B31B09B7}"/>
              </a:ext>
            </a:extLst>
          </p:cNvPr>
          <p:cNvSpPr txBox="1"/>
          <p:nvPr/>
        </p:nvSpPr>
        <p:spPr>
          <a:xfrm>
            <a:off x="711088" y="420440"/>
            <a:ext cx="29594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005596"/>
                </a:solidFill>
                <a:latin typeface="Roboto" panose="02000000000000000000" pitchFamily="2" charset="0"/>
                <a:ea typeface="Roboto" panose="02000000000000000000" pitchFamily="2" charset="0"/>
              </a:rPr>
              <a:t>City of Clearwater</a:t>
            </a: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 | Clearwater WRF Master Plan</a:t>
            </a:r>
          </a:p>
        </p:txBody>
      </p:sp>
      <p:cxnSp>
        <p:nvCxnSpPr>
          <p:cNvPr id="19" name="Straight Connector 18">
            <a:extLst>
              <a:ext uri="{FF2B5EF4-FFF2-40B4-BE49-F238E27FC236}">
                <a16:creationId xmlns:a16="http://schemas.microsoft.com/office/drawing/2014/main" id="{889D461E-259C-C7B9-76B0-10A3AF217205}"/>
              </a:ext>
            </a:extLst>
          </p:cNvPr>
          <p:cNvCxnSpPr>
            <a:cxnSpLocks/>
          </p:cNvCxnSpPr>
          <p:nvPr/>
        </p:nvCxnSpPr>
        <p:spPr>
          <a:xfrm>
            <a:off x="800101" y="631101"/>
            <a:ext cx="6172200" cy="0"/>
          </a:xfrm>
          <a:prstGeom prst="line">
            <a:avLst/>
          </a:prstGeom>
          <a:noFill/>
          <a:ln w="9525" cap="flat" cmpd="sng" algn="ctr">
            <a:solidFill>
              <a:srgbClr val="BDBAB4"/>
            </a:solidFill>
            <a:prstDash val="solid"/>
            <a:tailEnd type="none"/>
          </a:ln>
          <a:effectLst/>
        </p:spPr>
      </p:cxnSp>
      <p:cxnSp>
        <p:nvCxnSpPr>
          <p:cNvPr id="20" name="Straight Connector 19">
            <a:extLst>
              <a:ext uri="{FF2B5EF4-FFF2-40B4-BE49-F238E27FC236}">
                <a16:creationId xmlns:a16="http://schemas.microsoft.com/office/drawing/2014/main" id="{08EC19EF-F5F6-D3A3-F533-A57F1C14A8A9}"/>
              </a:ext>
            </a:extLst>
          </p:cNvPr>
          <p:cNvCxnSpPr>
            <a:cxnSpLocks/>
          </p:cNvCxnSpPr>
          <p:nvPr/>
        </p:nvCxnSpPr>
        <p:spPr>
          <a:xfrm>
            <a:off x="800099" y="666661"/>
            <a:ext cx="6172200" cy="0"/>
          </a:xfrm>
          <a:prstGeom prst="line">
            <a:avLst/>
          </a:prstGeom>
          <a:noFill/>
          <a:ln w="9525" cap="flat" cmpd="sng" algn="ctr">
            <a:solidFill>
              <a:srgbClr val="BDBAB4"/>
            </a:solidFill>
            <a:prstDash val="solid"/>
            <a:tailEnd type="none"/>
          </a:ln>
          <a:effectLst/>
        </p:spPr>
      </p:cxnSp>
      <p:sp>
        <p:nvSpPr>
          <p:cNvPr id="23" name="TextBox 22">
            <a:extLst>
              <a:ext uri="{FF2B5EF4-FFF2-40B4-BE49-F238E27FC236}">
                <a16:creationId xmlns:a16="http://schemas.microsoft.com/office/drawing/2014/main" id="{40433F25-EBD1-F129-599B-3A29CFD5149B}"/>
              </a:ext>
            </a:extLst>
          </p:cNvPr>
          <p:cNvSpPr txBox="1"/>
          <p:nvPr/>
        </p:nvSpPr>
        <p:spPr>
          <a:xfrm>
            <a:off x="2190339" y="4218526"/>
            <a:ext cx="2346061" cy="1077218"/>
          </a:xfrm>
          <a:prstGeom prst="rect">
            <a:avLst/>
          </a:prstGeom>
          <a:noFill/>
        </p:spPr>
        <p:txBody>
          <a:bodyPr wrap="square">
            <a:spAutoFit/>
          </a:bodyPr>
          <a:lstStyle/>
          <a:p>
            <a:r>
              <a:rPr lang="en-US" sz="1600" b="1" dirty="0">
                <a:latin typeface="Roboto" panose="02000000000000000000" pitchFamily="2" charset="0"/>
                <a:ea typeface="Roboto" panose="02000000000000000000" pitchFamily="2" charset="0"/>
              </a:rPr>
              <a:t>Alternative 1:</a:t>
            </a:r>
            <a:r>
              <a:rPr lang="en-US" sz="1600" dirty="0">
                <a:latin typeface="Roboto" panose="02000000000000000000" pitchFamily="2" charset="0"/>
                <a:ea typeface="Roboto" panose="02000000000000000000" pitchFamily="2" charset="0"/>
              </a:rPr>
              <a:t> </a:t>
            </a:r>
          </a:p>
          <a:p>
            <a:r>
              <a:rPr lang="en-US" sz="1600" dirty="0">
                <a:latin typeface="Roboto" panose="02000000000000000000" pitchFamily="2" charset="0"/>
                <a:ea typeface="Roboto" panose="02000000000000000000" pitchFamily="2" charset="0"/>
              </a:rPr>
              <a:t>32 MGD Peak Flow</a:t>
            </a:r>
          </a:p>
          <a:p>
            <a:r>
              <a:rPr lang="en-US" sz="1600" dirty="0">
                <a:latin typeface="Roboto" panose="02000000000000000000" pitchFamily="2" charset="0"/>
                <a:ea typeface="Roboto" panose="02000000000000000000" pitchFamily="2" charset="0"/>
              </a:rPr>
              <a:t>Base Case </a:t>
            </a:r>
          </a:p>
          <a:p>
            <a:r>
              <a:rPr lang="en-US" sz="1600" dirty="0">
                <a:latin typeface="Roboto" panose="02000000000000000000" pitchFamily="2" charset="0"/>
                <a:ea typeface="Roboto" panose="02000000000000000000" pitchFamily="2" charset="0"/>
              </a:rPr>
              <a:t>(5-Stage </a:t>
            </a:r>
            <a:r>
              <a:rPr lang="en-US" sz="1600" dirty="0" err="1">
                <a:latin typeface="Roboto" panose="02000000000000000000" pitchFamily="2" charset="0"/>
                <a:ea typeface="Roboto" panose="02000000000000000000" pitchFamily="2" charset="0"/>
              </a:rPr>
              <a:t>Bardenpho</a:t>
            </a:r>
            <a:r>
              <a:rPr lang="en-US" sz="1600" dirty="0">
                <a:latin typeface="Roboto" panose="02000000000000000000" pitchFamily="2" charset="0"/>
                <a:ea typeface="Roboto" panose="02000000000000000000" pitchFamily="2" charset="0"/>
              </a:rPr>
              <a:t>) </a:t>
            </a:r>
          </a:p>
        </p:txBody>
      </p:sp>
      <p:sp>
        <p:nvSpPr>
          <p:cNvPr id="29" name="TextBox 28">
            <a:extLst>
              <a:ext uri="{FF2B5EF4-FFF2-40B4-BE49-F238E27FC236}">
                <a16:creationId xmlns:a16="http://schemas.microsoft.com/office/drawing/2014/main" id="{AC669923-F1F9-CDD1-AAF8-430997046894}"/>
              </a:ext>
            </a:extLst>
          </p:cNvPr>
          <p:cNvSpPr txBox="1"/>
          <p:nvPr/>
        </p:nvSpPr>
        <p:spPr>
          <a:xfrm>
            <a:off x="2190887" y="6011927"/>
            <a:ext cx="2301732" cy="1323439"/>
          </a:xfrm>
          <a:prstGeom prst="rect">
            <a:avLst/>
          </a:prstGeom>
          <a:noFill/>
        </p:spPr>
        <p:txBody>
          <a:bodyPr wrap="square">
            <a:spAutoFit/>
          </a:bodyPr>
          <a:lstStyle/>
          <a:p>
            <a:r>
              <a:rPr lang="en-US" sz="1600" b="1" dirty="0">
                <a:latin typeface="Roboto" panose="02000000000000000000" pitchFamily="2" charset="0"/>
                <a:ea typeface="Roboto" panose="02000000000000000000" pitchFamily="2" charset="0"/>
              </a:rPr>
              <a:t>Alternative 2:</a:t>
            </a:r>
            <a:r>
              <a:rPr lang="en-US" sz="1600" dirty="0">
                <a:latin typeface="Roboto" panose="02000000000000000000" pitchFamily="2" charset="0"/>
                <a:ea typeface="Roboto" panose="02000000000000000000" pitchFamily="2" charset="0"/>
              </a:rPr>
              <a:t> </a:t>
            </a:r>
          </a:p>
          <a:p>
            <a:r>
              <a:rPr lang="en-US" sz="1600" dirty="0">
                <a:latin typeface="Roboto" panose="02000000000000000000" pitchFamily="2" charset="0"/>
                <a:ea typeface="Roboto" panose="02000000000000000000" pitchFamily="2" charset="0"/>
              </a:rPr>
              <a:t>32 MGD Peak Flow</a:t>
            </a:r>
          </a:p>
          <a:p>
            <a:r>
              <a:rPr lang="en-US" sz="1600" dirty="0">
                <a:latin typeface="Roboto" panose="02000000000000000000" pitchFamily="2" charset="0"/>
                <a:ea typeface="Roboto" panose="02000000000000000000" pitchFamily="2" charset="0"/>
              </a:rPr>
              <a:t>Mobile Organic Biofilm (MOB) System (</a:t>
            </a:r>
            <a:r>
              <a:rPr lang="en-US" sz="1600" dirty="0" err="1">
                <a:latin typeface="Roboto" panose="02000000000000000000" pitchFamily="2" charset="0"/>
                <a:ea typeface="Roboto" panose="02000000000000000000" pitchFamily="2" charset="0"/>
              </a:rPr>
              <a:t>Nuvoda</a:t>
            </a:r>
            <a:r>
              <a:rPr lang="en-US" sz="1600" dirty="0">
                <a:latin typeface="Roboto" panose="02000000000000000000" pitchFamily="2" charset="0"/>
                <a:ea typeface="Roboto" panose="02000000000000000000" pitchFamily="2" charset="0"/>
              </a:rPr>
              <a:t>) Expansion</a:t>
            </a:r>
          </a:p>
        </p:txBody>
      </p:sp>
      <p:sp>
        <p:nvSpPr>
          <p:cNvPr id="30" name="TextBox 29">
            <a:extLst>
              <a:ext uri="{FF2B5EF4-FFF2-40B4-BE49-F238E27FC236}">
                <a16:creationId xmlns:a16="http://schemas.microsoft.com/office/drawing/2014/main" id="{1306E1F0-7F2F-E70F-031C-88F3F6764995}"/>
              </a:ext>
            </a:extLst>
          </p:cNvPr>
          <p:cNvSpPr txBox="1"/>
          <p:nvPr/>
        </p:nvSpPr>
        <p:spPr>
          <a:xfrm>
            <a:off x="2179562" y="7803404"/>
            <a:ext cx="2284819" cy="1323439"/>
          </a:xfrm>
          <a:prstGeom prst="rect">
            <a:avLst/>
          </a:prstGeom>
          <a:noFill/>
        </p:spPr>
        <p:txBody>
          <a:bodyPr wrap="square">
            <a:spAutoFit/>
          </a:bodyPr>
          <a:lstStyle/>
          <a:p>
            <a:r>
              <a:rPr lang="en-US" sz="1600" b="1" dirty="0">
                <a:latin typeface="Roboto" panose="02000000000000000000" pitchFamily="2" charset="0"/>
                <a:ea typeface="Roboto" panose="02000000000000000000" pitchFamily="2" charset="0"/>
              </a:rPr>
              <a:t>Alternative 3:</a:t>
            </a:r>
            <a:r>
              <a:rPr lang="en-US" sz="1600" dirty="0">
                <a:latin typeface="Roboto" panose="02000000000000000000" pitchFamily="2" charset="0"/>
                <a:ea typeface="Roboto" panose="02000000000000000000" pitchFamily="2" charset="0"/>
              </a:rPr>
              <a:t> 37.33 MGD Peak Flow</a:t>
            </a:r>
          </a:p>
          <a:p>
            <a:r>
              <a:rPr lang="en-US" sz="1600" dirty="0">
                <a:latin typeface="Roboto" panose="02000000000000000000" pitchFamily="2" charset="0"/>
                <a:ea typeface="Roboto" panose="02000000000000000000" pitchFamily="2" charset="0"/>
              </a:rPr>
              <a:t>Base Case</a:t>
            </a:r>
          </a:p>
          <a:p>
            <a:r>
              <a:rPr lang="en-US" sz="1600" dirty="0">
                <a:latin typeface="Roboto" panose="02000000000000000000" pitchFamily="2" charset="0"/>
                <a:ea typeface="Roboto" panose="02000000000000000000" pitchFamily="2" charset="0"/>
              </a:rPr>
              <a:t>(5-Stage </a:t>
            </a:r>
            <a:r>
              <a:rPr lang="en-US" sz="1600" dirty="0" err="1">
                <a:latin typeface="Roboto" panose="02000000000000000000" pitchFamily="2" charset="0"/>
                <a:ea typeface="Roboto" panose="02000000000000000000" pitchFamily="2" charset="0"/>
              </a:rPr>
              <a:t>Bardenpho</a:t>
            </a:r>
            <a:r>
              <a:rPr lang="en-US" sz="1600" dirty="0">
                <a:latin typeface="Roboto" panose="02000000000000000000" pitchFamily="2" charset="0"/>
                <a:ea typeface="Roboto" panose="02000000000000000000" pitchFamily="2" charset="0"/>
              </a:rPr>
              <a:t>) </a:t>
            </a:r>
          </a:p>
          <a:p>
            <a:r>
              <a:rPr lang="en-US" sz="1600" dirty="0">
                <a:latin typeface="Roboto" panose="02000000000000000000" pitchFamily="2" charset="0"/>
                <a:ea typeface="Roboto" panose="02000000000000000000" pitchFamily="2" charset="0"/>
              </a:rPr>
              <a:t>Increased flows.</a:t>
            </a:r>
          </a:p>
        </p:txBody>
      </p:sp>
      <p:pic>
        <p:nvPicPr>
          <p:cNvPr id="32" name="Picture 31">
            <a:extLst>
              <a:ext uri="{FF2B5EF4-FFF2-40B4-BE49-F238E27FC236}">
                <a16:creationId xmlns:a16="http://schemas.microsoft.com/office/drawing/2014/main" id="{1DE5F104-A5BF-AC09-9D26-B4D0DA562621}"/>
              </a:ext>
            </a:extLst>
          </p:cNvPr>
          <p:cNvPicPr>
            <a:picLocks noChangeAspect="1"/>
          </p:cNvPicPr>
          <p:nvPr/>
        </p:nvPicPr>
        <p:blipFill rotWithShape="1">
          <a:blip r:embed="rId6">
            <a:clrChange>
              <a:clrFrom>
                <a:srgbClr val="FFFFFF"/>
              </a:clrFrom>
              <a:clrTo>
                <a:srgbClr val="FFFFFF">
                  <a:alpha val="0"/>
                </a:srgbClr>
              </a:clrTo>
            </a:clrChange>
          </a:blip>
          <a:srcRect t="11667" r="38958"/>
          <a:stretch/>
        </p:blipFill>
        <p:spPr>
          <a:xfrm>
            <a:off x="4475487" y="7506610"/>
            <a:ext cx="1686459" cy="1860838"/>
          </a:xfrm>
          <a:prstGeom prst="rect">
            <a:avLst/>
          </a:prstGeom>
        </p:spPr>
      </p:pic>
      <p:pic>
        <p:nvPicPr>
          <p:cNvPr id="33" name="Picture 32">
            <a:extLst>
              <a:ext uri="{FF2B5EF4-FFF2-40B4-BE49-F238E27FC236}">
                <a16:creationId xmlns:a16="http://schemas.microsoft.com/office/drawing/2014/main" id="{3926203B-5A2A-3F47-CE9B-4E3240B0CF6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4845" r="39088" b="4545"/>
          <a:stretch/>
        </p:blipFill>
        <p:spPr>
          <a:xfrm>
            <a:off x="4451759" y="3861530"/>
            <a:ext cx="1752966" cy="1776022"/>
          </a:xfrm>
          <a:prstGeom prst="rect">
            <a:avLst/>
          </a:prstGeom>
        </p:spPr>
      </p:pic>
      <p:pic>
        <p:nvPicPr>
          <p:cNvPr id="35" name="Picture 34">
            <a:extLst>
              <a:ext uri="{FF2B5EF4-FFF2-40B4-BE49-F238E27FC236}">
                <a16:creationId xmlns:a16="http://schemas.microsoft.com/office/drawing/2014/main" id="{5ACC4F00-71D7-66FD-E2B0-9AB7D5758D1F}"/>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4" t="11687" r="39100"/>
          <a:stretch/>
        </p:blipFill>
        <p:spPr>
          <a:xfrm>
            <a:off x="4469339" y="5730860"/>
            <a:ext cx="1752966" cy="1857333"/>
          </a:xfrm>
          <a:prstGeom prst="rect">
            <a:avLst/>
          </a:prstGeom>
        </p:spPr>
      </p:pic>
      <p:graphicFrame>
        <p:nvGraphicFramePr>
          <p:cNvPr id="38" name="Table 37">
            <a:extLst>
              <a:ext uri="{FF2B5EF4-FFF2-40B4-BE49-F238E27FC236}">
                <a16:creationId xmlns:a16="http://schemas.microsoft.com/office/drawing/2014/main" id="{EA78B6F7-C239-4045-89F5-12BB28563E0B}"/>
              </a:ext>
            </a:extLst>
          </p:cNvPr>
          <p:cNvGraphicFramePr>
            <a:graphicFrameLocks noGrp="1"/>
          </p:cNvGraphicFramePr>
          <p:nvPr>
            <p:extLst>
              <p:ext uri="{D42A27DB-BD31-4B8C-83A1-F6EECF244321}">
                <p14:modId xmlns:p14="http://schemas.microsoft.com/office/powerpoint/2010/main" val="3181461186"/>
              </p:ext>
            </p:extLst>
          </p:nvPr>
        </p:nvGraphicFramePr>
        <p:xfrm>
          <a:off x="6204725" y="5081211"/>
          <a:ext cx="792863" cy="3048000"/>
        </p:xfrm>
        <a:graphic>
          <a:graphicData uri="http://schemas.openxmlformats.org/drawingml/2006/table">
            <a:tbl>
              <a:tblPr firstRow="1" bandRow="1">
                <a:tableStyleId>{2D5ABB26-0587-4C30-8999-92F81FD0307C}</a:tableStyleId>
              </a:tblPr>
              <a:tblGrid>
                <a:gridCol w="792863">
                  <a:extLst>
                    <a:ext uri="{9D8B030D-6E8A-4147-A177-3AD203B41FA5}">
                      <a16:colId xmlns:a16="http://schemas.microsoft.com/office/drawing/2014/main" val="1026312743"/>
                    </a:ext>
                  </a:extLst>
                </a:gridCol>
              </a:tblGrid>
              <a:tr h="251277">
                <a:tc>
                  <a:txBody>
                    <a:bodyPr/>
                    <a:lstStyle/>
                    <a:p>
                      <a:pPr marL="91440"/>
                      <a:r>
                        <a:rPr lang="en-US" sz="800" dirty="0">
                          <a:latin typeface="Roboto" panose="02000000000000000000" pitchFamily="2" charset="0"/>
                          <a:ea typeface="Roboto" panose="02000000000000000000" pitchFamily="2" charset="0"/>
                        </a:rPr>
                        <a:t>Primary Treatment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5849684"/>
                  </a:ext>
                </a:extLst>
              </a:tr>
              <a:tr h="251277">
                <a:tc>
                  <a:txBody>
                    <a:bodyPr/>
                    <a:lstStyle/>
                    <a:p>
                      <a:pPr marL="91440"/>
                      <a:r>
                        <a:rPr lang="en-US" sz="800" dirty="0">
                          <a:latin typeface="Roboto" panose="02000000000000000000" pitchFamily="2" charset="0"/>
                          <a:ea typeface="Roboto" panose="02000000000000000000" pitchFamily="2" charset="0"/>
                        </a:rPr>
                        <a:t>     Biological Treatment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8546796"/>
                  </a:ext>
                </a:extLst>
              </a:tr>
              <a:tr h="251277">
                <a:tc>
                  <a:txBody>
                    <a:bodyPr/>
                    <a:lstStyle/>
                    <a:p>
                      <a:pPr marL="91440"/>
                      <a:r>
                        <a:rPr lang="en-US" sz="800" dirty="0">
                          <a:latin typeface="Roboto" panose="02000000000000000000" pitchFamily="2" charset="0"/>
                          <a:ea typeface="Roboto" panose="02000000000000000000" pitchFamily="2" charset="0"/>
                        </a:rPr>
                        <a:t>     Digestion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6645428"/>
                  </a:ext>
                </a:extLst>
              </a:tr>
              <a:tr h="251277">
                <a:tc>
                  <a:txBody>
                    <a:bodyPr/>
                    <a:lstStyle/>
                    <a:p>
                      <a:pPr marL="91440"/>
                      <a:r>
                        <a:rPr lang="en-US" sz="800" dirty="0">
                          <a:latin typeface="Roboto" panose="02000000000000000000" pitchFamily="2" charset="0"/>
                          <a:ea typeface="Roboto" panose="02000000000000000000" pitchFamily="2" charset="0"/>
                        </a:rPr>
                        <a:t>Chlorine Contact Basin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076839"/>
                  </a:ext>
                </a:extLst>
              </a:tr>
              <a:tr h="251277">
                <a:tc>
                  <a:txBody>
                    <a:bodyPr/>
                    <a:lstStyle/>
                    <a:p>
                      <a:pPr marL="91440"/>
                      <a:r>
                        <a:rPr lang="en-US" sz="800" dirty="0">
                          <a:latin typeface="Roboto" panose="02000000000000000000" pitchFamily="2" charset="0"/>
                          <a:ea typeface="Roboto" panose="02000000000000000000" pitchFamily="2" charset="0"/>
                        </a:rPr>
                        <a:t>     Dewatering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7080397"/>
                  </a:ext>
                </a:extLst>
              </a:tr>
              <a:tr h="251277">
                <a:tc>
                  <a:txBody>
                    <a:bodyPr/>
                    <a:lstStyle/>
                    <a:p>
                      <a:pPr marL="91440"/>
                      <a:r>
                        <a:rPr lang="en-US" sz="800" dirty="0">
                          <a:latin typeface="Roboto" panose="02000000000000000000" pitchFamily="2" charset="0"/>
                          <a:ea typeface="Roboto" panose="02000000000000000000" pitchFamily="2" charset="0"/>
                        </a:rPr>
                        <a:t>     Headworks/Flow EQ</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1902888"/>
                  </a:ext>
                </a:extLst>
              </a:tr>
              <a:tr h="251277">
                <a:tc>
                  <a:txBody>
                    <a:bodyPr/>
                    <a:lstStyle/>
                    <a:p>
                      <a:pPr marL="91440"/>
                      <a:r>
                        <a:rPr lang="en-US" sz="800" dirty="0">
                          <a:latin typeface="Roboto" panose="02000000000000000000" pitchFamily="2" charset="0"/>
                          <a:ea typeface="Roboto" panose="02000000000000000000" pitchFamily="2" charset="0"/>
                        </a:rPr>
                        <a:t>Tertiary Filtration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5841560"/>
                  </a:ext>
                </a:extLst>
              </a:tr>
              <a:tr h="251277">
                <a:tc>
                  <a:txBody>
                    <a:bodyPr/>
                    <a:lstStyle/>
                    <a:p>
                      <a:pPr marL="91440"/>
                      <a:r>
                        <a:rPr lang="en-US" sz="800" dirty="0">
                          <a:latin typeface="Roboto" panose="02000000000000000000" pitchFamily="2" charset="0"/>
                          <a:ea typeface="Roboto" panose="02000000000000000000" pitchFamily="2" charset="0"/>
                        </a:rPr>
                        <a:t>     Expansion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031465"/>
                  </a:ext>
                </a:extLst>
              </a:tr>
            </a:tbl>
          </a:graphicData>
        </a:graphic>
      </p:graphicFrame>
      <p:sp>
        <p:nvSpPr>
          <p:cNvPr id="39" name="Rectangle 38">
            <a:extLst>
              <a:ext uri="{FF2B5EF4-FFF2-40B4-BE49-F238E27FC236}">
                <a16:creationId xmlns:a16="http://schemas.microsoft.com/office/drawing/2014/main" id="{C1DA9697-5303-BF86-E14D-E7C755665CE9}"/>
              </a:ext>
            </a:extLst>
          </p:cNvPr>
          <p:cNvSpPr/>
          <p:nvPr/>
        </p:nvSpPr>
        <p:spPr>
          <a:xfrm>
            <a:off x="6245671" y="5156277"/>
            <a:ext cx="91440" cy="91440"/>
          </a:xfrm>
          <a:prstGeom prst="rect">
            <a:avLst/>
          </a:prstGeom>
          <a:solidFill>
            <a:srgbClr val="4F81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CC2EE8F-856C-0D0A-B527-153E33A5F8A8}"/>
              </a:ext>
            </a:extLst>
          </p:cNvPr>
          <p:cNvSpPr/>
          <p:nvPr/>
        </p:nvSpPr>
        <p:spPr>
          <a:xfrm>
            <a:off x="6245671" y="5603441"/>
            <a:ext cx="91440" cy="91440"/>
          </a:xfrm>
          <a:prstGeom prst="rect">
            <a:avLst/>
          </a:prstGeom>
          <a:solidFill>
            <a:srgbClr val="4BAC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4C181261-C7A5-7956-86FD-F5F8F21C2107}"/>
              </a:ext>
            </a:extLst>
          </p:cNvPr>
          <p:cNvSpPr/>
          <p:nvPr/>
        </p:nvSpPr>
        <p:spPr>
          <a:xfrm>
            <a:off x="6245671" y="6854319"/>
            <a:ext cx="91440" cy="91440"/>
          </a:xfrm>
          <a:prstGeom prst="rect">
            <a:avLst/>
          </a:prstGeom>
          <a:solidFill>
            <a:srgbClr val="BF4D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C7859BD6-88CD-3D8E-7C36-3D769145EBE0}"/>
              </a:ext>
            </a:extLst>
          </p:cNvPr>
          <p:cNvSpPr/>
          <p:nvPr/>
        </p:nvSpPr>
        <p:spPr>
          <a:xfrm>
            <a:off x="6245671" y="7174046"/>
            <a:ext cx="91440" cy="91440"/>
          </a:xfrm>
          <a:prstGeom prst="rect">
            <a:avLst/>
          </a:prstGeom>
          <a:solidFill>
            <a:srgbClr val="F796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BA2FD1DE-6E5A-7D74-BD18-E8F261D98551}"/>
              </a:ext>
            </a:extLst>
          </p:cNvPr>
          <p:cNvSpPr/>
          <p:nvPr/>
        </p:nvSpPr>
        <p:spPr>
          <a:xfrm>
            <a:off x="6245671" y="6050880"/>
            <a:ext cx="91440" cy="91440"/>
          </a:xfrm>
          <a:prstGeom prst="rect">
            <a:avLst/>
          </a:prstGeom>
          <a:solidFill>
            <a:srgbClr val="95B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4867134-75FA-E901-0BB8-68BAEECFC792}"/>
              </a:ext>
            </a:extLst>
          </p:cNvPr>
          <p:cNvSpPr/>
          <p:nvPr/>
        </p:nvSpPr>
        <p:spPr>
          <a:xfrm>
            <a:off x="6248537" y="6265135"/>
            <a:ext cx="91440" cy="91440"/>
          </a:xfrm>
          <a:prstGeom prst="rect">
            <a:avLst/>
          </a:prstGeom>
          <a:solidFill>
            <a:srgbClr val="2C4D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745B8F4-05C6-8F7A-F560-24AB2DFD9B54}"/>
              </a:ext>
            </a:extLst>
          </p:cNvPr>
          <p:cNvSpPr/>
          <p:nvPr/>
        </p:nvSpPr>
        <p:spPr>
          <a:xfrm>
            <a:off x="6245671" y="7538754"/>
            <a:ext cx="91440" cy="91440"/>
          </a:xfrm>
          <a:prstGeom prst="rect">
            <a:avLst/>
          </a:prstGeom>
          <a:solidFill>
            <a:srgbClr val="7B5E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F86D37F-F260-7BF6-0FD4-345EF480394B}"/>
              </a:ext>
            </a:extLst>
          </p:cNvPr>
          <p:cNvSpPr/>
          <p:nvPr/>
        </p:nvSpPr>
        <p:spPr>
          <a:xfrm>
            <a:off x="6245671" y="7974899"/>
            <a:ext cx="91440" cy="91440"/>
          </a:xfrm>
          <a:prstGeom prst="rect">
            <a:avLst/>
          </a:prstGeom>
          <a:solidFill>
            <a:srgbClr val="772C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3850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01FF0CD-E870-8E9A-BCB2-B20E6289C68D}"/>
              </a:ext>
            </a:extLst>
          </p:cNvPr>
          <p:cNvSpPr txBox="1"/>
          <p:nvPr/>
        </p:nvSpPr>
        <p:spPr>
          <a:xfrm>
            <a:off x="722941" y="855469"/>
            <a:ext cx="5943600" cy="401007"/>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rPr>
              <a:t>Alternative Scoring and Recommendations</a:t>
            </a:r>
          </a:p>
        </p:txBody>
      </p:sp>
      <p:sp>
        <p:nvSpPr>
          <p:cNvPr id="2" name="TextBox 1">
            <a:extLst>
              <a:ext uri="{FF2B5EF4-FFF2-40B4-BE49-F238E27FC236}">
                <a16:creationId xmlns:a16="http://schemas.microsoft.com/office/drawing/2014/main" id="{2773AA2B-7A20-D44A-0186-07886D6ADFF8}"/>
              </a:ext>
            </a:extLst>
          </p:cNvPr>
          <p:cNvSpPr txBox="1"/>
          <p:nvPr/>
        </p:nvSpPr>
        <p:spPr>
          <a:xfrm>
            <a:off x="811490" y="9372600"/>
            <a:ext cx="2472152" cy="246221"/>
          </a:xfrm>
          <a:prstGeom prst="rect">
            <a:avLst/>
          </a:prstGeom>
          <a:noFill/>
        </p:spPr>
        <p:txBody>
          <a:bodyPr wrap="none" rtlCol="0">
            <a:spAutoFit/>
          </a:bodyPr>
          <a:lstStyle/>
          <a:p>
            <a:r>
              <a:rPr lang="en-US" sz="1000" b="1" dirty="0">
                <a:solidFill>
                  <a:schemeClr val="bg1">
                    <a:lumMod val="50000"/>
                  </a:schemeClr>
                </a:solidFill>
                <a:latin typeface="Roboto" panose="02000000000000000000" pitchFamily="2" charset="0"/>
                <a:ea typeface="Roboto" panose="02000000000000000000" pitchFamily="2" charset="0"/>
              </a:rPr>
              <a:t>BLACK &amp; VEATCH </a:t>
            </a:r>
            <a:r>
              <a:rPr lang="el-GR" sz="1000" b="1" dirty="0">
                <a:solidFill>
                  <a:schemeClr val="bg1">
                    <a:lumMod val="50000"/>
                  </a:schemeClr>
                </a:solidFill>
                <a:latin typeface="Roboto" panose="02000000000000000000" pitchFamily="2" charset="0"/>
                <a:ea typeface="Roboto" panose="02000000000000000000" pitchFamily="2" charset="0"/>
              </a:rPr>
              <a:t>Ι</a:t>
            </a:r>
            <a:r>
              <a:rPr lang="en-US" sz="1000" b="1" dirty="0">
                <a:solidFill>
                  <a:schemeClr val="bg1">
                    <a:lumMod val="50000"/>
                  </a:schemeClr>
                </a:solidFill>
                <a:latin typeface="Roboto" panose="02000000000000000000" pitchFamily="2" charset="0"/>
                <a:ea typeface="Roboto" panose="02000000000000000000" pitchFamily="2" charset="0"/>
              </a:rPr>
              <a:t> Executive Summary</a:t>
            </a:r>
          </a:p>
        </p:txBody>
      </p:sp>
      <p:sp>
        <p:nvSpPr>
          <p:cNvPr id="3" name="TextBox 2">
            <a:extLst>
              <a:ext uri="{FF2B5EF4-FFF2-40B4-BE49-F238E27FC236}">
                <a16:creationId xmlns:a16="http://schemas.microsoft.com/office/drawing/2014/main" id="{1A18CDA5-317C-1076-94C0-54D0E63E095B}"/>
              </a:ext>
            </a:extLst>
          </p:cNvPr>
          <p:cNvSpPr txBox="1"/>
          <p:nvPr/>
        </p:nvSpPr>
        <p:spPr>
          <a:xfrm>
            <a:off x="6598108" y="9372600"/>
            <a:ext cx="258404" cy="246221"/>
          </a:xfrm>
          <a:prstGeom prst="rect">
            <a:avLst/>
          </a:prstGeom>
          <a:noFill/>
        </p:spPr>
        <p:txBody>
          <a:bodyPr wrap="none" rtlCol="0">
            <a:spAutoFit/>
          </a:bodyPr>
          <a:lstStyle/>
          <a:p>
            <a:fld id="{87F734AD-C5EE-461D-B703-CC815CE9C067}" type="slidenum">
              <a:rPr lang="en-US" sz="1000" b="1" smtClean="0">
                <a:solidFill>
                  <a:schemeClr val="bg1">
                    <a:lumMod val="50000"/>
                  </a:schemeClr>
                </a:solidFill>
                <a:latin typeface="Roboto" panose="02000000000000000000" pitchFamily="2" charset="0"/>
                <a:ea typeface="Roboto" panose="02000000000000000000" pitchFamily="2" charset="0"/>
              </a:rPr>
              <a:t>8</a:t>
            </a:fld>
            <a:endParaRPr lang="en-US" sz="1000" b="1" dirty="0">
              <a:solidFill>
                <a:schemeClr val="bg1">
                  <a:lumMod val="50000"/>
                </a:schemeClr>
              </a:solidFill>
              <a:latin typeface="Roboto" panose="02000000000000000000" pitchFamily="2" charset="0"/>
              <a:ea typeface="Roboto" panose="02000000000000000000" pitchFamily="2" charset="0"/>
            </a:endParaRPr>
          </a:p>
        </p:txBody>
      </p:sp>
      <p:sp>
        <p:nvSpPr>
          <p:cNvPr id="7" name="TextBox 12">
            <a:extLst>
              <a:ext uri="{FF2B5EF4-FFF2-40B4-BE49-F238E27FC236}">
                <a16:creationId xmlns:a16="http://schemas.microsoft.com/office/drawing/2014/main" id="{9DAB9BA7-32F7-4694-9E53-9043E1732DC1}"/>
              </a:ext>
            </a:extLst>
          </p:cNvPr>
          <p:cNvSpPr txBox="1"/>
          <p:nvPr/>
        </p:nvSpPr>
        <p:spPr>
          <a:xfrm>
            <a:off x="734677" y="1265014"/>
            <a:ext cx="6237623" cy="2677656"/>
          </a:xfrm>
          <a:prstGeom prst="rect">
            <a:avLst/>
          </a:prstGeom>
          <a:noFill/>
        </p:spPr>
        <p:txBody>
          <a:bodyPr wrap="square" rtlCol="0">
            <a:spAutoFit/>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just"/>
            <a:r>
              <a:rPr lang="en-US" sz="1400" dirty="0">
                <a:latin typeface="Roboto" panose="02000000000000000000" pitchFamily="2" charset="0"/>
                <a:ea typeface="Roboto" panose="02000000000000000000" pitchFamily="2" charset="0"/>
              </a:rPr>
              <a:t>The scoring criteria and weighting were first developed during Task 2 Future WRF Strategies to evaluate the City’s WRF system, including MSWRF, EWRF, and NEWRF. The criteria and weighting were then revised to align with the City’s decision to consolidate MSWRF and EWRF into NEWRF and expand NEWRF to accommodate the combined flow. Black &amp; Veatch met with the City for the Alternative Scoring Results Workshop. During the workshop, participants scored the three alternatives based on the agreed upon criteria. Alternative 3 received the highest score of 2.48 overall, as well as in the categories of System Reliability and Resilience, Maintenance Reliability and Resilience, and Ease of Operations. Therefore, Alternative 3 is the recommended solution / treatment configuration for the future of the NEWRF. </a:t>
            </a:r>
          </a:p>
        </p:txBody>
      </p:sp>
      <p:graphicFrame>
        <p:nvGraphicFramePr>
          <p:cNvPr id="9" name="Table 8">
            <a:extLst>
              <a:ext uri="{FF2B5EF4-FFF2-40B4-BE49-F238E27FC236}">
                <a16:creationId xmlns:a16="http://schemas.microsoft.com/office/drawing/2014/main" id="{5DA6611C-0A90-E7DA-CFED-CE5DDC8849F0}"/>
              </a:ext>
            </a:extLst>
          </p:cNvPr>
          <p:cNvGraphicFramePr>
            <a:graphicFrameLocks noGrp="1"/>
          </p:cNvGraphicFramePr>
          <p:nvPr>
            <p:extLst>
              <p:ext uri="{D42A27DB-BD31-4B8C-83A1-F6EECF244321}">
                <p14:modId xmlns:p14="http://schemas.microsoft.com/office/powerpoint/2010/main" val="2263428620"/>
              </p:ext>
            </p:extLst>
          </p:nvPr>
        </p:nvGraphicFramePr>
        <p:xfrm>
          <a:off x="800099" y="3984171"/>
          <a:ext cx="6146912" cy="5151695"/>
        </p:xfrm>
        <a:graphic>
          <a:graphicData uri="http://schemas.openxmlformats.org/drawingml/2006/table">
            <a:tbl>
              <a:tblPr/>
              <a:tblGrid>
                <a:gridCol w="1301173">
                  <a:extLst>
                    <a:ext uri="{9D8B030D-6E8A-4147-A177-3AD203B41FA5}">
                      <a16:colId xmlns:a16="http://schemas.microsoft.com/office/drawing/2014/main" val="1235025213"/>
                    </a:ext>
                  </a:extLst>
                </a:gridCol>
                <a:gridCol w="647043">
                  <a:extLst>
                    <a:ext uri="{9D8B030D-6E8A-4147-A177-3AD203B41FA5}">
                      <a16:colId xmlns:a16="http://schemas.microsoft.com/office/drawing/2014/main" val="1112298756"/>
                    </a:ext>
                  </a:extLst>
                </a:gridCol>
                <a:gridCol w="1457999">
                  <a:extLst>
                    <a:ext uri="{9D8B030D-6E8A-4147-A177-3AD203B41FA5}">
                      <a16:colId xmlns:a16="http://schemas.microsoft.com/office/drawing/2014/main" val="62827200"/>
                    </a:ext>
                  </a:extLst>
                </a:gridCol>
                <a:gridCol w="1319199">
                  <a:extLst>
                    <a:ext uri="{9D8B030D-6E8A-4147-A177-3AD203B41FA5}">
                      <a16:colId xmlns:a16="http://schemas.microsoft.com/office/drawing/2014/main" val="2574229617"/>
                    </a:ext>
                  </a:extLst>
                </a:gridCol>
                <a:gridCol w="1421498">
                  <a:extLst>
                    <a:ext uri="{9D8B030D-6E8A-4147-A177-3AD203B41FA5}">
                      <a16:colId xmlns:a16="http://schemas.microsoft.com/office/drawing/2014/main" val="3841479048"/>
                    </a:ext>
                  </a:extLst>
                </a:gridCol>
              </a:tblGrid>
              <a:tr h="659211">
                <a:tc rowSpan="2">
                  <a:txBody>
                    <a:bodyPr/>
                    <a:lstStyle/>
                    <a:p>
                      <a:pPr algn="ctr" fontAlgn="ctr">
                        <a:buNone/>
                      </a:pPr>
                      <a:r>
                        <a:rPr lang="en-US" sz="1200" b="1" i="0" u="none" strike="noStrike" dirty="0">
                          <a:solidFill>
                            <a:srgbClr val="FFFFFF"/>
                          </a:solidFill>
                          <a:effectLst/>
                          <a:latin typeface="Roboto" panose="02000000000000000000" pitchFamily="2" charset="0"/>
                          <a:ea typeface="Roboto" panose="02000000000000000000" pitchFamily="2" charset="0"/>
                        </a:rPr>
                        <a:t>Scoring Criteria</a:t>
                      </a:r>
                      <a:endParaRPr lang="en-US" sz="1200" b="0" i="0" u="none" strike="noStrike" dirty="0">
                        <a:effectLst/>
                        <a:latin typeface="Roboto" panose="02000000000000000000" pitchFamily="2" charset="0"/>
                        <a:ea typeface="Roboto" panose="02000000000000000000" pitchFamily="2" charset="0"/>
                      </a:endParaRPr>
                    </a:p>
                  </a:txBody>
                  <a:tcPr marL="71547" marR="71547" marT="35774" marB="3577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rowSpan="2">
                  <a:txBody>
                    <a:bodyPr/>
                    <a:lstStyle/>
                    <a:p>
                      <a:pPr algn="ctr" fontAlgn="ctr">
                        <a:buNone/>
                      </a:pPr>
                      <a:r>
                        <a:rPr lang="en-US" sz="1200" b="1" i="0" u="none" strike="noStrike" dirty="0">
                          <a:solidFill>
                            <a:srgbClr val="FFFFFF"/>
                          </a:solidFill>
                          <a:effectLst/>
                          <a:latin typeface="Roboto" panose="02000000000000000000" pitchFamily="2" charset="0"/>
                          <a:ea typeface="Roboto" panose="02000000000000000000" pitchFamily="2" charset="0"/>
                        </a:rPr>
                        <a:t>Weight</a:t>
                      </a:r>
                      <a:endParaRPr lang="en-US" sz="1200" b="0" i="0" u="none" strike="noStrike" dirty="0">
                        <a:effectLst/>
                        <a:latin typeface="Roboto" panose="02000000000000000000" pitchFamily="2" charset="0"/>
                        <a:ea typeface="Roboto" panose="02000000000000000000" pitchFamily="2" charset="0"/>
                      </a:endParaRPr>
                    </a:p>
                  </a:txBody>
                  <a:tcPr marL="71547" marR="71547" marT="35774" marB="3577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buNone/>
                      </a:pPr>
                      <a:r>
                        <a:rPr lang="en-US" sz="1200" b="1" i="0" u="none" strike="noStrike" dirty="0">
                          <a:solidFill>
                            <a:srgbClr val="FFFFFF"/>
                          </a:solidFill>
                          <a:effectLst/>
                          <a:latin typeface="Roboto" panose="02000000000000000000" pitchFamily="2" charset="0"/>
                          <a:ea typeface="Roboto" panose="02000000000000000000" pitchFamily="2" charset="0"/>
                        </a:rPr>
                        <a:t>Alternative No. 1 - Base Case</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US" sz="1200" b="1" i="0" u="none" strike="noStrike" dirty="0">
                          <a:solidFill>
                            <a:srgbClr val="FFFFFF"/>
                          </a:solidFill>
                          <a:effectLst/>
                          <a:latin typeface="Roboto" panose="02000000000000000000" pitchFamily="2" charset="0"/>
                          <a:ea typeface="Roboto" panose="02000000000000000000" pitchFamily="2" charset="0"/>
                        </a:rPr>
                        <a:t>Alternative No. 2 - MOB System (</a:t>
                      </a:r>
                      <a:r>
                        <a:rPr lang="en-US" sz="1200" b="1" i="0" u="none" strike="noStrike" dirty="0" err="1">
                          <a:solidFill>
                            <a:srgbClr val="FFFFFF"/>
                          </a:solidFill>
                          <a:effectLst/>
                          <a:latin typeface="Roboto" panose="02000000000000000000" pitchFamily="2" charset="0"/>
                          <a:ea typeface="Roboto" panose="02000000000000000000" pitchFamily="2" charset="0"/>
                        </a:rPr>
                        <a:t>Nuvoda</a:t>
                      </a:r>
                      <a:r>
                        <a:rPr lang="en-US" sz="1200" b="1" i="0" u="none" strike="noStrike" dirty="0">
                          <a:solidFill>
                            <a:srgbClr val="FFFFFF"/>
                          </a:solidFill>
                          <a:effectLst/>
                          <a:latin typeface="Roboto" panose="02000000000000000000" pitchFamily="2" charset="0"/>
                          <a:ea typeface="Roboto" panose="02000000000000000000" pitchFamily="2" charset="0"/>
                        </a:rPr>
                        <a:t>)</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US" sz="1200" b="1" i="0" u="none" strike="noStrike" dirty="0">
                          <a:solidFill>
                            <a:srgbClr val="FFFFFF"/>
                          </a:solidFill>
                          <a:effectLst/>
                          <a:latin typeface="Roboto" panose="02000000000000000000" pitchFamily="2" charset="0"/>
                          <a:ea typeface="Roboto" panose="02000000000000000000" pitchFamily="2" charset="0"/>
                        </a:rPr>
                        <a:t>Alternative No. 3 - Base Case - 37.33 MGD Peak Flow</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707985669"/>
                  </a:ext>
                </a:extLst>
              </a:tr>
              <a:tr h="182880">
                <a:tc vMerge="1">
                  <a:txBody>
                    <a:bodyPr/>
                    <a:lstStyle/>
                    <a:p>
                      <a:endParaRPr lang="en-US"/>
                    </a:p>
                  </a:txBody>
                  <a:tcPr/>
                </a:tc>
                <a:tc vMerge="1">
                  <a:txBody>
                    <a:bodyPr/>
                    <a:lstStyle/>
                    <a:p>
                      <a:endParaRPr lang="en-US"/>
                    </a:p>
                  </a:txBody>
                  <a:tcPr/>
                </a:tc>
                <a:tc>
                  <a:txBody>
                    <a:bodyPr/>
                    <a:lstStyle/>
                    <a:p>
                      <a:pPr algn="ctr" fontAlgn="b">
                        <a:buNone/>
                      </a:pPr>
                      <a:r>
                        <a:rPr lang="en-US" sz="1200" b="1" i="0" u="none" strike="noStrike" dirty="0">
                          <a:solidFill>
                            <a:srgbClr val="FFFFFF"/>
                          </a:solidFill>
                          <a:effectLst/>
                          <a:latin typeface="Roboto" panose="02000000000000000000" pitchFamily="2" charset="0"/>
                          <a:ea typeface="Roboto" panose="02000000000000000000" pitchFamily="2" charset="0"/>
                        </a:rPr>
                        <a:t>Score</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US" sz="1200" b="1" i="0" u="none" strike="noStrike" dirty="0">
                          <a:solidFill>
                            <a:srgbClr val="FFFFFF"/>
                          </a:solidFill>
                          <a:effectLst/>
                          <a:latin typeface="Roboto" panose="02000000000000000000" pitchFamily="2" charset="0"/>
                          <a:ea typeface="Roboto" panose="02000000000000000000" pitchFamily="2" charset="0"/>
                        </a:rPr>
                        <a:t>Score </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US" sz="1200" b="1" i="0" u="none" strike="noStrike" dirty="0">
                          <a:solidFill>
                            <a:srgbClr val="FFFFFF"/>
                          </a:solidFill>
                          <a:effectLst/>
                          <a:latin typeface="Roboto" panose="02000000000000000000" pitchFamily="2" charset="0"/>
                          <a:ea typeface="Roboto" panose="02000000000000000000" pitchFamily="2" charset="0"/>
                        </a:rPr>
                        <a:t>Score</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17756968"/>
                  </a:ext>
                </a:extLst>
              </a:tr>
              <a:tr h="548640">
                <a:tc>
                  <a:txBody>
                    <a:bodyPr/>
                    <a:lstStyle/>
                    <a:p>
                      <a:pPr marL="91440" algn="l" fontAlgn="ctr">
                        <a:buNone/>
                      </a:pPr>
                      <a:r>
                        <a:rPr lang="en-US" sz="1200" b="1" i="0" u="sng" strike="noStrike" dirty="0">
                          <a:solidFill>
                            <a:srgbClr val="FFFFFF"/>
                          </a:solidFill>
                          <a:effectLst/>
                          <a:latin typeface="Roboto" panose="02000000000000000000" pitchFamily="2" charset="0"/>
                          <a:ea typeface="Roboto" panose="02000000000000000000" pitchFamily="2" charset="0"/>
                        </a:rPr>
                        <a:t>System</a:t>
                      </a:r>
                      <a:r>
                        <a:rPr lang="en-US" sz="1200" b="1" i="0" u="none" strike="noStrike" dirty="0">
                          <a:solidFill>
                            <a:srgbClr val="FFFFFF"/>
                          </a:solidFill>
                          <a:effectLst/>
                          <a:latin typeface="Roboto" panose="02000000000000000000" pitchFamily="2" charset="0"/>
                          <a:ea typeface="Roboto" panose="02000000000000000000" pitchFamily="2" charset="0"/>
                        </a:rPr>
                        <a:t> Reliability and Resilience</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buNone/>
                      </a:pPr>
                      <a:r>
                        <a:rPr lang="en-US" sz="1200" b="0" i="0" u="none" strike="noStrike" dirty="0">
                          <a:solidFill>
                            <a:srgbClr val="FFFFFF"/>
                          </a:solidFill>
                          <a:effectLst/>
                          <a:latin typeface="Roboto" panose="02000000000000000000" pitchFamily="2" charset="0"/>
                          <a:ea typeface="Roboto" panose="02000000000000000000" pitchFamily="2" charset="0"/>
                        </a:rPr>
                        <a:t>20%</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2.39</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1.79</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2.95</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6046207"/>
                  </a:ext>
                </a:extLst>
              </a:tr>
              <a:tr h="640080">
                <a:tc>
                  <a:txBody>
                    <a:bodyPr/>
                    <a:lstStyle/>
                    <a:p>
                      <a:pPr marL="91440" algn="l" fontAlgn="ctr">
                        <a:buNone/>
                      </a:pPr>
                      <a:r>
                        <a:rPr lang="en-US" sz="1200" b="1" i="0" u="sng" strike="noStrike" dirty="0">
                          <a:solidFill>
                            <a:srgbClr val="FFFFFF"/>
                          </a:solidFill>
                          <a:effectLst/>
                          <a:latin typeface="Roboto" panose="02000000000000000000" pitchFamily="2" charset="0"/>
                          <a:ea typeface="Roboto" panose="02000000000000000000" pitchFamily="2" charset="0"/>
                        </a:rPr>
                        <a:t>Maintenance</a:t>
                      </a:r>
                      <a:r>
                        <a:rPr lang="en-US" sz="1200" b="1" i="0" u="none" strike="noStrike" dirty="0">
                          <a:solidFill>
                            <a:srgbClr val="FFFFFF"/>
                          </a:solidFill>
                          <a:effectLst/>
                          <a:latin typeface="Roboto" panose="02000000000000000000" pitchFamily="2" charset="0"/>
                          <a:ea typeface="Roboto" panose="02000000000000000000" pitchFamily="2" charset="0"/>
                        </a:rPr>
                        <a:t> Reliability and   Resilience</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buNone/>
                      </a:pPr>
                      <a:r>
                        <a:rPr lang="en-US" sz="1200" b="0" i="0" u="none" strike="noStrike" dirty="0">
                          <a:solidFill>
                            <a:srgbClr val="FFFFFF"/>
                          </a:solidFill>
                          <a:effectLst/>
                          <a:latin typeface="Roboto" panose="02000000000000000000" pitchFamily="2" charset="0"/>
                          <a:ea typeface="Roboto" panose="02000000000000000000" pitchFamily="2" charset="0"/>
                        </a:rPr>
                        <a:t>20%</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2.62</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1.21</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2.77</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81576881"/>
                  </a:ext>
                </a:extLst>
              </a:tr>
              <a:tr h="548640">
                <a:tc>
                  <a:txBody>
                    <a:bodyPr/>
                    <a:lstStyle/>
                    <a:p>
                      <a:pPr marL="91440" algn="l" fontAlgn="ctr">
                        <a:buNone/>
                      </a:pPr>
                      <a:r>
                        <a:rPr lang="en-US" sz="1200" b="1" i="0" u="none" strike="noStrike" dirty="0">
                          <a:solidFill>
                            <a:srgbClr val="FFFFFF"/>
                          </a:solidFill>
                          <a:effectLst/>
                          <a:latin typeface="Roboto" panose="02000000000000000000" pitchFamily="2" charset="0"/>
                          <a:ea typeface="Roboto" panose="02000000000000000000" pitchFamily="2" charset="0"/>
                        </a:rPr>
                        <a:t>Ease of </a:t>
                      </a:r>
                      <a:r>
                        <a:rPr lang="en-US" sz="1200" b="1" i="0" u="sng" strike="noStrike" dirty="0">
                          <a:solidFill>
                            <a:srgbClr val="FFFFFF"/>
                          </a:solidFill>
                          <a:effectLst/>
                          <a:latin typeface="Roboto" panose="02000000000000000000" pitchFamily="2" charset="0"/>
                          <a:ea typeface="Roboto" panose="02000000000000000000" pitchFamily="2" charset="0"/>
                        </a:rPr>
                        <a:t>Operations</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buNone/>
                      </a:pPr>
                      <a:r>
                        <a:rPr lang="en-US" sz="1200" b="0" i="0" u="none" strike="noStrike" dirty="0">
                          <a:solidFill>
                            <a:srgbClr val="FFFFFF"/>
                          </a:solidFill>
                          <a:effectLst/>
                          <a:latin typeface="Roboto" panose="02000000000000000000" pitchFamily="2" charset="0"/>
                          <a:ea typeface="Roboto" panose="02000000000000000000" pitchFamily="2" charset="0"/>
                        </a:rPr>
                        <a:t>25%</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2.48</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1.71</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2.79</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32157008"/>
                  </a:ext>
                </a:extLst>
              </a:tr>
              <a:tr h="548640">
                <a:tc>
                  <a:txBody>
                    <a:bodyPr/>
                    <a:lstStyle/>
                    <a:p>
                      <a:pPr marL="91440" algn="l" fontAlgn="ctr">
                        <a:buNone/>
                      </a:pPr>
                      <a:r>
                        <a:rPr lang="en-US" sz="1200" b="1" i="0" u="none" strike="noStrike" dirty="0">
                          <a:solidFill>
                            <a:srgbClr val="FFFFFF"/>
                          </a:solidFill>
                          <a:effectLst/>
                          <a:latin typeface="Roboto" panose="02000000000000000000" pitchFamily="2" charset="0"/>
                          <a:ea typeface="Roboto" panose="02000000000000000000" pitchFamily="2" charset="0"/>
                        </a:rPr>
                        <a:t>Sustainability (</a:t>
                      </a:r>
                      <a:r>
                        <a:rPr lang="en-US" sz="1200" b="1" i="0" u="none" strike="noStrike" dirty="0" err="1">
                          <a:solidFill>
                            <a:srgbClr val="FFFFFF"/>
                          </a:solidFill>
                          <a:effectLst/>
                          <a:latin typeface="Roboto" panose="02000000000000000000" pitchFamily="2" charset="0"/>
                          <a:ea typeface="Roboto" panose="02000000000000000000" pitchFamily="2" charset="0"/>
                        </a:rPr>
                        <a:t>Greenprint</a:t>
                      </a:r>
                      <a:r>
                        <a:rPr lang="en-US" sz="1200" b="1" i="0" u="none" strike="noStrike" dirty="0">
                          <a:solidFill>
                            <a:srgbClr val="FFFFFF"/>
                          </a:solidFill>
                          <a:effectLst/>
                          <a:latin typeface="Roboto" panose="02000000000000000000" pitchFamily="2" charset="0"/>
                          <a:ea typeface="Roboto" panose="02000000000000000000" pitchFamily="2" charset="0"/>
                        </a:rPr>
                        <a:t> 2.0)</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buNone/>
                      </a:pPr>
                      <a:r>
                        <a:rPr lang="en-US" sz="1200" b="0" i="0" u="none" strike="noStrike" dirty="0">
                          <a:solidFill>
                            <a:srgbClr val="FFFFFF"/>
                          </a:solidFill>
                          <a:effectLst/>
                          <a:latin typeface="Roboto" panose="02000000000000000000" pitchFamily="2" charset="0"/>
                          <a:ea typeface="Roboto" panose="02000000000000000000" pitchFamily="2" charset="0"/>
                        </a:rPr>
                        <a:t>5%</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1.95</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2.50</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1.67</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96422822"/>
                  </a:ext>
                </a:extLst>
              </a:tr>
              <a:tr h="548640">
                <a:tc>
                  <a:txBody>
                    <a:bodyPr/>
                    <a:lstStyle/>
                    <a:p>
                      <a:pPr marL="91440" algn="l" fontAlgn="ctr">
                        <a:buNone/>
                      </a:pPr>
                      <a:r>
                        <a:rPr lang="en-US" sz="1200" b="1" i="0" u="none" strike="noStrike" dirty="0">
                          <a:solidFill>
                            <a:srgbClr val="FFFFFF"/>
                          </a:solidFill>
                          <a:effectLst/>
                          <a:latin typeface="Roboto" panose="02000000000000000000" pitchFamily="2" charset="0"/>
                          <a:ea typeface="Roboto" panose="02000000000000000000" pitchFamily="2" charset="0"/>
                        </a:rPr>
                        <a:t>Financial Responsibility</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buNone/>
                      </a:pPr>
                      <a:r>
                        <a:rPr lang="en-US" sz="1200" b="0" i="0" u="none" strike="noStrike" dirty="0">
                          <a:solidFill>
                            <a:srgbClr val="FFFFFF"/>
                          </a:solidFill>
                          <a:effectLst/>
                          <a:latin typeface="Roboto" panose="02000000000000000000" pitchFamily="2" charset="0"/>
                          <a:ea typeface="Roboto" panose="02000000000000000000" pitchFamily="2" charset="0"/>
                        </a:rPr>
                        <a:t>20%</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2.00</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3.00</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2.00</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99358266"/>
                  </a:ext>
                </a:extLst>
              </a:tr>
              <a:tr h="548640">
                <a:tc>
                  <a:txBody>
                    <a:bodyPr/>
                    <a:lstStyle/>
                    <a:p>
                      <a:pPr marL="91440" algn="l" fontAlgn="ctr">
                        <a:buNone/>
                      </a:pPr>
                      <a:r>
                        <a:rPr lang="en-US" sz="1200" b="1" i="0" u="none" strike="noStrike" dirty="0">
                          <a:solidFill>
                            <a:srgbClr val="FFFFFF"/>
                          </a:solidFill>
                          <a:effectLst/>
                          <a:latin typeface="Roboto" panose="02000000000000000000" pitchFamily="2" charset="0"/>
                          <a:ea typeface="Roboto" panose="02000000000000000000" pitchFamily="2" charset="0"/>
                        </a:rPr>
                        <a:t>Public Perception</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buNone/>
                      </a:pPr>
                      <a:r>
                        <a:rPr lang="en-US" sz="1200" b="0" i="0" u="none" strike="noStrike" dirty="0">
                          <a:solidFill>
                            <a:srgbClr val="FFFFFF"/>
                          </a:solidFill>
                          <a:effectLst/>
                          <a:latin typeface="Roboto" panose="02000000000000000000" pitchFamily="2" charset="0"/>
                          <a:ea typeface="Roboto" panose="02000000000000000000" pitchFamily="2" charset="0"/>
                        </a:rPr>
                        <a:t>5%</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1.80</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1.93</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1.45</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25027563"/>
                  </a:ext>
                </a:extLst>
              </a:tr>
              <a:tr h="548640">
                <a:tc>
                  <a:txBody>
                    <a:bodyPr/>
                    <a:lstStyle/>
                    <a:p>
                      <a:pPr marL="91440" algn="l" fontAlgn="ctr">
                        <a:buNone/>
                      </a:pPr>
                      <a:r>
                        <a:rPr lang="en-US" sz="1200" b="1" i="0" u="none" strike="noStrike" dirty="0">
                          <a:solidFill>
                            <a:srgbClr val="FFFFFF"/>
                          </a:solidFill>
                          <a:effectLst/>
                          <a:latin typeface="Roboto" panose="02000000000000000000" pitchFamily="2" charset="0"/>
                          <a:ea typeface="Roboto" panose="02000000000000000000" pitchFamily="2" charset="0"/>
                        </a:rPr>
                        <a:t>Schedule</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buNone/>
                      </a:pPr>
                      <a:r>
                        <a:rPr lang="en-US" sz="1200" b="0" i="0" u="none" strike="noStrike" dirty="0">
                          <a:solidFill>
                            <a:srgbClr val="FFFFFF"/>
                          </a:solidFill>
                          <a:effectLst/>
                          <a:latin typeface="Roboto" panose="02000000000000000000" pitchFamily="2" charset="0"/>
                          <a:ea typeface="Roboto" panose="02000000000000000000" pitchFamily="2" charset="0"/>
                        </a:rPr>
                        <a:t>5%</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2.20</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1.57</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1.70</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092320"/>
                  </a:ext>
                </a:extLst>
              </a:tr>
              <a:tr h="365760">
                <a:tc>
                  <a:txBody>
                    <a:bodyPr/>
                    <a:lstStyle/>
                    <a:p>
                      <a:pPr marL="91440" algn="l" fontAlgn="ctr">
                        <a:buNone/>
                      </a:pPr>
                      <a:r>
                        <a:rPr lang="en-US" sz="1200" b="1" i="0" u="none" strike="noStrike" dirty="0">
                          <a:solidFill>
                            <a:srgbClr val="FFFFFF"/>
                          </a:solidFill>
                          <a:effectLst/>
                          <a:latin typeface="Roboto" panose="02000000000000000000" pitchFamily="2" charset="0"/>
                          <a:ea typeface="Roboto" panose="02000000000000000000" pitchFamily="2" charset="0"/>
                        </a:rPr>
                        <a:t> TOTAL</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buNone/>
                      </a:pPr>
                      <a:r>
                        <a:rPr lang="en-US" sz="1200" b="0" i="0" u="none" strike="noStrike" dirty="0">
                          <a:solidFill>
                            <a:srgbClr val="FFFFFF"/>
                          </a:solidFill>
                          <a:effectLst/>
                          <a:latin typeface="Roboto" panose="02000000000000000000" pitchFamily="2" charset="0"/>
                          <a:ea typeface="Roboto" panose="02000000000000000000" pitchFamily="2" charset="0"/>
                        </a:rPr>
                        <a:t>100%</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2.32</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1.93</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US" sz="1200" b="0" i="0" u="none" strike="noStrike" dirty="0">
                          <a:solidFill>
                            <a:srgbClr val="000000"/>
                          </a:solidFill>
                          <a:effectLst/>
                          <a:latin typeface="Roboto" panose="02000000000000000000" pitchFamily="2" charset="0"/>
                          <a:ea typeface="Roboto" panose="02000000000000000000" pitchFamily="2" charset="0"/>
                        </a:rPr>
                        <a:t>2.48</a:t>
                      </a:r>
                      <a:endParaRPr lang="en-US" sz="1200" b="0" i="0" u="none" strike="noStrike" dirty="0">
                        <a:effectLst/>
                        <a:latin typeface="Roboto" panose="02000000000000000000" pitchFamily="2" charset="0"/>
                        <a:ea typeface="Roboto" panose="02000000000000000000" pitchFamily="2" charset="0"/>
                      </a:endParaRPr>
                    </a:p>
                  </a:txBody>
                  <a:tcPr marL="5962" marR="5962" marT="5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09794024"/>
                  </a:ext>
                </a:extLst>
              </a:tr>
            </a:tbl>
          </a:graphicData>
        </a:graphic>
      </p:graphicFrame>
      <p:sp>
        <p:nvSpPr>
          <p:cNvPr id="5" name="TextBox 4">
            <a:extLst>
              <a:ext uri="{FF2B5EF4-FFF2-40B4-BE49-F238E27FC236}">
                <a16:creationId xmlns:a16="http://schemas.microsoft.com/office/drawing/2014/main" id="{0C02AD6E-14E7-30FB-DF2C-142572BB7687}"/>
              </a:ext>
            </a:extLst>
          </p:cNvPr>
          <p:cNvSpPr txBox="1"/>
          <p:nvPr/>
        </p:nvSpPr>
        <p:spPr>
          <a:xfrm>
            <a:off x="5591287" y="418586"/>
            <a:ext cx="1381125" cy="246221"/>
          </a:xfrm>
          <a:prstGeom prst="rect">
            <a:avLst/>
          </a:prstGeom>
          <a:noFill/>
        </p:spPr>
        <p:txBody>
          <a:bodyPr wrap="square" rtlCol="0">
            <a:spAutoFit/>
          </a:bodyPr>
          <a:lstStyle/>
          <a:p>
            <a:pPr lvl="0" algn="r" defTabSz="914400">
              <a:defRPr/>
            </a:pPr>
            <a:r>
              <a:rPr lang="en-US" sz="1000" b="1" kern="0" dirty="0">
                <a:solidFill>
                  <a:srgbClr val="005596"/>
                </a:solidFill>
                <a:latin typeface="Roboto" panose="02000000000000000000" pitchFamily="2" charset="0"/>
                <a:ea typeface="Roboto" panose="02000000000000000000" pitchFamily="2" charset="0"/>
              </a:rPr>
              <a:t>January 9, 2026</a:t>
            </a:r>
          </a:p>
        </p:txBody>
      </p:sp>
      <p:sp>
        <p:nvSpPr>
          <p:cNvPr id="6" name="TextBox 5">
            <a:extLst>
              <a:ext uri="{FF2B5EF4-FFF2-40B4-BE49-F238E27FC236}">
                <a16:creationId xmlns:a16="http://schemas.microsoft.com/office/drawing/2014/main" id="{16068E57-31F8-A4A8-C23A-664C2F66780B}"/>
              </a:ext>
            </a:extLst>
          </p:cNvPr>
          <p:cNvSpPr txBox="1"/>
          <p:nvPr/>
        </p:nvSpPr>
        <p:spPr>
          <a:xfrm>
            <a:off x="711088" y="420440"/>
            <a:ext cx="29594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005596"/>
                </a:solidFill>
                <a:latin typeface="Roboto" panose="02000000000000000000" pitchFamily="2" charset="0"/>
                <a:ea typeface="Roboto" panose="02000000000000000000" pitchFamily="2" charset="0"/>
              </a:rPr>
              <a:t>City of Clearwater</a:t>
            </a: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 | Clearwater WRF Master Plan</a:t>
            </a:r>
          </a:p>
        </p:txBody>
      </p:sp>
      <p:cxnSp>
        <p:nvCxnSpPr>
          <p:cNvPr id="10" name="Straight Connector 9">
            <a:extLst>
              <a:ext uri="{FF2B5EF4-FFF2-40B4-BE49-F238E27FC236}">
                <a16:creationId xmlns:a16="http://schemas.microsoft.com/office/drawing/2014/main" id="{D59F4FFB-F229-E722-940C-36CAC92DAAB1}"/>
              </a:ext>
            </a:extLst>
          </p:cNvPr>
          <p:cNvCxnSpPr>
            <a:cxnSpLocks/>
          </p:cNvCxnSpPr>
          <p:nvPr/>
        </p:nvCxnSpPr>
        <p:spPr>
          <a:xfrm>
            <a:off x="800101" y="631101"/>
            <a:ext cx="6172200" cy="0"/>
          </a:xfrm>
          <a:prstGeom prst="line">
            <a:avLst/>
          </a:prstGeom>
          <a:noFill/>
          <a:ln w="9525" cap="flat" cmpd="sng" algn="ctr">
            <a:solidFill>
              <a:srgbClr val="BDBAB4"/>
            </a:solidFill>
            <a:prstDash val="solid"/>
            <a:tailEnd type="none"/>
          </a:ln>
          <a:effectLst/>
        </p:spPr>
      </p:cxnSp>
      <p:cxnSp>
        <p:nvCxnSpPr>
          <p:cNvPr id="11" name="Straight Connector 10">
            <a:extLst>
              <a:ext uri="{FF2B5EF4-FFF2-40B4-BE49-F238E27FC236}">
                <a16:creationId xmlns:a16="http://schemas.microsoft.com/office/drawing/2014/main" id="{895DD5C2-AD73-8783-F52B-C23287FA8651}"/>
              </a:ext>
            </a:extLst>
          </p:cNvPr>
          <p:cNvCxnSpPr>
            <a:cxnSpLocks/>
          </p:cNvCxnSpPr>
          <p:nvPr/>
        </p:nvCxnSpPr>
        <p:spPr>
          <a:xfrm>
            <a:off x="800099" y="666661"/>
            <a:ext cx="6172200" cy="0"/>
          </a:xfrm>
          <a:prstGeom prst="line">
            <a:avLst/>
          </a:prstGeom>
          <a:noFill/>
          <a:ln w="9525" cap="flat" cmpd="sng" algn="ctr">
            <a:solidFill>
              <a:srgbClr val="BDBAB4"/>
            </a:solidFill>
            <a:prstDash val="solid"/>
            <a:tailEnd type="none"/>
          </a:ln>
          <a:effectLst/>
        </p:spPr>
      </p:cxnSp>
    </p:spTree>
    <p:extLst>
      <p:ext uri="{BB962C8B-B14F-4D97-AF65-F5344CB8AC3E}">
        <p14:creationId xmlns:p14="http://schemas.microsoft.com/office/powerpoint/2010/main" val="242938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60AEBA-9A26-35E7-8312-E85E207A3685}"/>
              </a:ext>
            </a:extLst>
          </p:cNvPr>
          <p:cNvSpPr txBox="1"/>
          <p:nvPr/>
        </p:nvSpPr>
        <p:spPr>
          <a:xfrm>
            <a:off x="711088" y="841763"/>
            <a:ext cx="630936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B5C"/>
                </a:solidFill>
                <a:effectLst/>
                <a:uLnTx/>
                <a:uFillTx/>
                <a:latin typeface="Roboto" panose="02000000000000000000" pitchFamily="2" charset="0"/>
                <a:ea typeface="Roboto" panose="02000000000000000000" pitchFamily="2" charset="0"/>
              </a:rPr>
              <a:t>Capital Improvement Planning</a:t>
            </a:r>
          </a:p>
        </p:txBody>
      </p:sp>
      <p:sp>
        <p:nvSpPr>
          <p:cNvPr id="7" name="TextBox 12">
            <a:extLst>
              <a:ext uri="{FF2B5EF4-FFF2-40B4-BE49-F238E27FC236}">
                <a16:creationId xmlns:a16="http://schemas.microsoft.com/office/drawing/2014/main" id="{9DAB9BA7-32F7-4694-9E53-9043E1732DC1}"/>
              </a:ext>
            </a:extLst>
          </p:cNvPr>
          <p:cNvSpPr txBox="1"/>
          <p:nvPr/>
        </p:nvSpPr>
        <p:spPr>
          <a:xfrm>
            <a:off x="723455" y="1384718"/>
            <a:ext cx="6248845" cy="1600438"/>
          </a:xfrm>
          <a:prstGeom prst="rect">
            <a:avLst/>
          </a:prstGeom>
          <a:noFill/>
        </p:spPr>
        <p:txBody>
          <a:bodyPr wrap="square" rtlCol="0">
            <a:spAutoFit/>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just"/>
            <a:r>
              <a:rPr lang="en-US" sz="1400" dirty="0">
                <a:latin typeface="Roboto" panose="02000000000000000000" pitchFamily="2" charset="0"/>
                <a:ea typeface="Roboto" panose="02000000000000000000" pitchFamily="2" charset="0"/>
              </a:rPr>
              <a:t>A Capital Improvement Plan (CIP) was developed based on the recommended alternatives for expansion, repairs, future pipelines, and other improvements identified in this WRF Master Plan. By prioritizing these projects and investing in the necessary upgrades and repairs, the City is ensuring that it can meet the needs of its growing customer base, maintain customer level of service and increase the resiliency of its infrastructure for years to come.</a:t>
            </a:r>
          </a:p>
        </p:txBody>
      </p:sp>
      <p:sp>
        <p:nvSpPr>
          <p:cNvPr id="14" name="TextBox 13">
            <a:extLst>
              <a:ext uri="{FF2B5EF4-FFF2-40B4-BE49-F238E27FC236}">
                <a16:creationId xmlns:a16="http://schemas.microsoft.com/office/drawing/2014/main" id="{F1CDC4D5-4DD5-D1ED-EA42-9BA93E4BB72C}"/>
              </a:ext>
            </a:extLst>
          </p:cNvPr>
          <p:cNvSpPr txBox="1"/>
          <p:nvPr/>
        </p:nvSpPr>
        <p:spPr>
          <a:xfrm>
            <a:off x="5591287" y="418586"/>
            <a:ext cx="1381125" cy="246221"/>
          </a:xfrm>
          <a:prstGeom prst="rect">
            <a:avLst/>
          </a:prstGeom>
          <a:noFill/>
        </p:spPr>
        <p:txBody>
          <a:bodyPr wrap="square" rtlCol="0">
            <a:spAutoFit/>
          </a:bodyPr>
          <a:lstStyle/>
          <a:p>
            <a:pPr lvl="0" algn="r" defTabSz="914400">
              <a:defRPr/>
            </a:pPr>
            <a:r>
              <a:rPr lang="en-US" sz="1000" b="1" kern="0" dirty="0">
                <a:solidFill>
                  <a:srgbClr val="005596"/>
                </a:solidFill>
                <a:latin typeface="Roboto" panose="02000000000000000000" pitchFamily="2" charset="0"/>
                <a:ea typeface="Roboto" panose="02000000000000000000" pitchFamily="2" charset="0"/>
              </a:rPr>
              <a:t>January 9, 2026</a:t>
            </a:r>
          </a:p>
        </p:txBody>
      </p:sp>
      <p:sp>
        <p:nvSpPr>
          <p:cNvPr id="16" name="TextBox 15">
            <a:extLst>
              <a:ext uri="{FF2B5EF4-FFF2-40B4-BE49-F238E27FC236}">
                <a16:creationId xmlns:a16="http://schemas.microsoft.com/office/drawing/2014/main" id="{F48B0E09-7ADA-9D5D-12A3-67FA605A914F}"/>
              </a:ext>
            </a:extLst>
          </p:cNvPr>
          <p:cNvSpPr txBox="1"/>
          <p:nvPr/>
        </p:nvSpPr>
        <p:spPr>
          <a:xfrm>
            <a:off x="711088" y="420440"/>
            <a:ext cx="29594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a:solidFill>
                  <a:srgbClr val="005596"/>
                </a:solidFill>
                <a:latin typeface="Roboto" panose="02000000000000000000" pitchFamily="2" charset="0"/>
                <a:ea typeface="Roboto" panose="02000000000000000000" pitchFamily="2" charset="0"/>
              </a:rPr>
              <a:t>City of Clearwater</a:t>
            </a:r>
            <a:r>
              <a:rPr kumimoji="0" lang="en-US" sz="1000" b="1" i="0" u="none" strike="noStrike" kern="0" cap="none" spc="0" normalizeH="0" baseline="0" noProof="0" dirty="0">
                <a:ln>
                  <a:noFill/>
                </a:ln>
                <a:solidFill>
                  <a:srgbClr val="005596"/>
                </a:solidFill>
                <a:effectLst/>
                <a:uLnTx/>
                <a:uFillTx/>
                <a:latin typeface="Roboto" panose="02000000000000000000" pitchFamily="2" charset="0"/>
                <a:ea typeface="Roboto" panose="02000000000000000000" pitchFamily="2" charset="0"/>
              </a:rPr>
              <a:t> | Clearwater WRF Master Plan</a:t>
            </a:r>
          </a:p>
        </p:txBody>
      </p:sp>
      <p:cxnSp>
        <p:nvCxnSpPr>
          <p:cNvPr id="17" name="Straight Connector 16">
            <a:extLst>
              <a:ext uri="{FF2B5EF4-FFF2-40B4-BE49-F238E27FC236}">
                <a16:creationId xmlns:a16="http://schemas.microsoft.com/office/drawing/2014/main" id="{D57F9A42-A7A5-62F0-AD14-A8C0E6D1AFFB}"/>
              </a:ext>
            </a:extLst>
          </p:cNvPr>
          <p:cNvCxnSpPr>
            <a:cxnSpLocks/>
          </p:cNvCxnSpPr>
          <p:nvPr/>
        </p:nvCxnSpPr>
        <p:spPr>
          <a:xfrm>
            <a:off x="800101" y="631101"/>
            <a:ext cx="6172200" cy="0"/>
          </a:xfrm>
          <a:prstGeom prst="line">
            <a:avLst/>
          </a:prstGeom>
          <a:noFill/>
          <a:ln w="9525" cap="flat" cmpd="sng" algn="ctr">
            <a:solidFill>
              <a:srgbClr val="BDBAB4"/>
            </a:solidFill>
            <a:prstDash val="solid"/>
            <a:tailEnd type="none"/>
          </a:ln>
          <a:effectLst/>
        </p:spPr>
      </p:cxnSp>
      <p:cxnSp>
        <p:nvCxnSpPr>
          <p:cNvPr id="19" name="Straight Connector 18">
            <a:extLst>
              <a:ext uri="{FF2B5EF4-FFF2-40B4-BE49-F238E27FC236}">
                <a16:creationId xmlns:a16="http://schemas.microsoft.com/office/drawing/2014/main" id="{B131F24E-2417-3F6A-EFDF-1DE250EF5710}"/>
              </a:ext>
            </a:extLst>
          </p:cNvPr>
          <p:cNvCxnSpPr>
            <a:cxnSpLocks/>
          </p:cNvCxnSpPr>
          <p:nvPr/>
        </p:nvCxnSpPr>
        <p:spPr>
          <a:xfrm>
            <a:off x="800099" y="666661"/>
            <a:ext cx="6172200" cy="0"/>
          </a:xfrm>
          <a:prstGeom prst="line">
            <a:avLst/>
          </a:prstGeom>
          <a:noFill/>
          <a:ln w="9525" cap="flat" cmpd="sng" algn="ctr">
            <a:solidFill>
              <a:srgbClr val="BDBAB4"/>
            </a:solidFill>
            <a:prstDash val="solid"/>
            <a:tailEnd type="none"/>
          </a:ln>
          <a:effectLst/>
        </p:spPr>
      </p:cxnSp>
      <p:sp>
        <p:nvSpPr>
          <p:cNvPr id="31" name="TextBox 30">
            <a:extLst>
              <a:ext uri="{FF2B5EF4-FFF2-40B4-BE49-F238E27FC236}">
                <a16:creationId xmlns:a16="http://schemas.microsoft.com/office/drawing/2014/main" id="{C1BF1BD4-4AC1-E605-F067-21CCFD68D8E9}"/>
              </a:ext>
            </a:extLst>
          </p:cNvPr>
          <p:cNvSpPr txBox="1"/>
          <p:nvPr/>
        </p:nvSpPr>
        <p:spPr>
          <a:xfrm>
            <a:off x="811490" y="9372600"/>
            <a:ext cx="2472152" cy="246221"/>
          </a:xfrm>
          <a:prstGeom prst="rect">
            <a:avLst/>
          </a:prstGeom>
          <a:noFill/>
        </p:spPr>
        <p:txBody>
          <a:bodyPr wrap="none" rtlCol="0">
            <a:spAutoFit/>
          </a:bodyPr>
          <a:lstStyle/>
          <a:p>
            <a:r>
              <a:rPr lang="en-US" sz="1000" b="1" dirty="0">
                <a:solidFill>
                  <a:schemeClr val="bg1">
                    <a:lumMod val="50000"/>
                  </a:schemeClr>
                </a:solidFill>
                <a:latin typeface="Roboto" panose="02000000000000000000" pitchFamily="2" charset="0"/>
                <a:ea typeface="Roboto" panose="02000000000000000000" pitchFamily="2" charset="0"/>
              </a:rPr>
              <a:t>BLACK &amp; VEATCH </a:t>
            </a:r>
            <a:r>
              <a:rPr lang="el-GR" sz="1000" b="1" dirty="0">
                <a:solidFill>
                  <a:schemeClr val="bg1">
                    <a:lumMod val="50000"/>
                  </a:schemeClr>
                </a:solidFill>
                <a:latin typeface="Roboto" panose="02000000000000000000" pitchFamily="2" charset="0"/>
                <a:ea typeface="Roboto" panose="02000000000000000000" pitchFamily="2" charset="0"/>
              </a:rPr>
              <a:t>Ι</a:t>
            </a:r>
            <a:r>
              <a:rPr lang="en-US" sz="1000" b="1" dirty="0">
                <a:solidFill>
                  <a:schemeClr val="bg1">
                    <a:lumMod val="50000"/>
                  </a:schemeClr>
                </a:solidFill>
                <a:latin typeface="Roboto" panose="02000000000000000000" pitchFamily="2" charset="0"/>
                <a:ea typeface="Roboto" panose="02000000000000000000" pitchFamily="2" charset="0"/>
              </a:rPr>
              <a:t> Executive Summary</a:t>
            </a:r>
          </a:p>
        </p:txBody>
      </p:sp>
      <p:sp>
        <p:nvSpPr>
          <p:cNvPr id="32" name="TextBox 31">
            <a:extLst>
              <a:ext uri="{FF2B5EF4-FFF2-40B4-BE49-F238E27FC236}">
                <a16:creationId xmlns:a16="http://schemas.microsoft.com/office/drawing/2014/main" id="{A43186DB-D436-D064-4DB2-3D9C96C9C1EE}"/>
              </a:ext>
            </a:extLst>
          </p:cNvPr>
          <p:cNvSpPr txBox="1"/>
          <p:nvPr/>
        </p:nvSpPr>
        <p:spPr>
          <a:xfrm>
            <a:off x="6598108" y="9372600"/>
            <a:ext cx="258404" cy="246221"/>
          </a:xfrm>
          <a:prstGeom prst="rect">
            <a:avLst/>
          </a:prstGeom>
          <a:noFill/>
        </p:spPr>
        <p:txBody>
          <a:bodyPr wrap="none" rtlCol="0">
            <a:spAutoFit/>
          </a:bodyPr>
          <a:lstStyle/>
          <a:p>
            <a:fld id="{87F734AD-C5EE-461D-B703-CC815CE9C067}" type="slidenum">
              <a:rPr lang="en-US" sz="1000" b="1" smtClean="0">
                <a:solidFill>
                  <a:schemeClr val="bg1">
                    <a:lumMod val="50000"/>
                  </a:schemeClr>
                </a:solidFill>
                <a:latin typeface="Roboto" panose="02000000000000000000" pitchFamily="2" charset="0"/>
                <a:ea typeface="Roboto" panose="02000000000000000000" pitchFamily="2" charset="0"/>
              </a:rPr>
              <a:t>9</a:t>
            </a:fld>
            <a:endParaRPr lang="en-US" sz="1000" b="1" dirty="0">
              <a:solidFill>
                <a:schemeClr val="bg1">
                  <a:lumMod val="50000"/>
                </a:schemeClr>
              </a:solidFill>
              <a:latin typeface="Roboto" panose="02000000000000000000" pitchFamily="2" charset="0"/>
              <a:ea typeface="Roboto" panose="02000000000000000000" pitchFamily="2" charset="0"/>
            </a:endParaRPr>
          </a:p>
        </p:txBody>
      </p:sp>
      <p:graphicFrame>
        <p:nvGraphicFramePr>
          <p:cNvPr id="6" name="Chart 5">
            <a:extLst>
              <a:ext uri="{FF2B5EF4-FFF2-40B4-BE49-F238E27FC236}">
                <a16:creationId xmlns:a16="http://schemas.microsoft.com/office/drawing/2014/main" id="{00000000-0008-0000-0100-000008000000}"/>
              </a:ext>
            </a:extLst>
          </p:cNvPr>
          <p:cNvGraphicFramePr>
            <a:graphicFrameLocks/>
          </p:cNvGraphicFramePr>
          <p:nvPr>
            <p:extLst>
              <p:ext uri="{D42A27DB-BD31-4B8C-83A1-F6EECF244321}">
                <p14:modId xmlns:p14="http://schemas.microsoft.com/office/powerpoint/2010/main" val="3792958972"/>
              </p:ext>
            </p:extLst>
          </p:nvPr>
        </p:nvGraphicFramePr>
        <p:xfrm>
          <a:off x="662940" y="3004892"/>
          <a:ext cx="6309360" cy="58057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FFCEA7FD-CE03-F82C-7E8D-B7E42E8E81CA}"/>
              </a:ext>
            </a:extLst>
          </p:cNvPr>
          <p:cNvSpPr txBox="1"/>
          <p:nvPr/>
        </p:nvSpPr>
        <p:spPr>
          <a:xfrm>
            <a:off x="723455" y="8882390"/>
            <a:ext cx="4616197" cy="261610"/>
          </a:xfrm>
          <a:prstGeom prst="rect">
            <a:avLst/>
          </a:prstGeom>
          <a:noFill/>
        </p:spPr>
        <p:txBody>
          <a:bodyPr wrap="square" rtlCol="0">
            <a:spAutoFit/>
          </a:bodyPr>
          <a:lstStyle>
            <a:defPPr>
              <a:defRPr lang="en-US"/>
            </a:defPPr>
            <a:lvl1pPr>
              <a:defRPr sz="1400">
                <a:ea typeface="Roboto" panose="02000000000000000000" pitchFamily="2" charset="0"/>
              </a:defRPr>
            </a:lvl1pPr>
          </a:lstStyle>
          <a:p>
            <a:pPr marL="1031875" indent="-1031875"/>
            <a:r>
              <a:rPr lang="en-US" sz="1100" b="1" dirty="0">
                <a:latin typeface="Roboto" panose="02000000000000000000" pitchFamily="2" charset="0"/>
              </a:rPr>
              <a:t>Figure ES-5	Capital Improvement Plan Cash Flow</a:t>
            </a:r>
          </a:p>
        </p:txBody>
      </p:sp>
    </p:spTree>
    <p:extLst>
      <p:ext uri="{BB962C8B-B14F-4D97-AF65-F5344CB8AC3E}">
        <p14:creationId xmlns:p14="http://schemas.microsoft.com/office/powerpoint/2010/main" val="3478472018"/>
      </p:ext>
    </p:extLst>
  </p:cSld>
  <p:clrMapOvr>
    <a:masterClrMapping/>
  </p:clrMapOvr>
</p:sld>
</file>

<file path=ppt/theme/theme1.xml><?xml version="1.0" encoding="utf-8"?>
<a:theme xmlns:a="http://schemas.openxmlformats.org/drawingml/2006/main" name="Left Graphic Layouts">
  <a:themeElements>
    <a:clrScheme name="Tampa Bay Water Theme">
      <a:dk1>
        <a:srgbClr val="3D4543"/>
      </a:dk1>
      <a:lt1>
        <a:sysClr val="window" lastClr="FFFFFF"/>
      </a:lt1>
      <a:dk2>
        <a:srgbClr val="373545"/>
      </a:dk2>
      <a:lt2>
        <a:srgbClr val="CEDBE6"/>
      </a:lt2>
      <a:accent1>
        <a:srgbClr val="00A1E0"/>
      </a:accent1>
      <a:accent2>
        <a:srgbClr val="3CBFAE"/>
      </a:accent2>
      <a:accent3>
        <a:srgbClr val="0075C9"/>
      </a:accent3>
      <a:accent4>
        <a:srgbClr val="00837C"/>
      </a:accent4>
      <a:accent5>
        <a:srgbClr val="1C355E"/>
      </a:accent5>
      <a:accent6>
        <a:srgbClr val="84ACB6"/>
      </a:accent6>
      <a:hlink>
        <a:srgbClr val="0075C9"/>
      </a:hlink>
      <a:folHlink>
        <a:srgbClr val="00A1E0"/>
      </a:folHlink>
    </a:clrScheme>
    <a:fontScheme name="Tampa Bay Water Theme">
      <a:majorFont>
        <a:latin typeface="Museo Sans 700"/>
        <a:ea typeface=""/>
        <a:cs typeface=""/>
      </a:majorFont>
      <a:minorFont>
        <a:latin typeface="Museo Sans 5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06656832337B4AA7EAB7F40BB3BBA0" ma:contentTypeVersion="28" ma:contentTypeDescription="Create a new document." ma:contentTypeScope="" ma:versionID="4594d2d200dea7c8fe778425f1a0d056">
  <xsd:schema xmlns:xsd="http://www.w3.org/2001/XMLSchema" xmlns:xs="http://www.w3.org/2001/XMLSchema" xmlns:p="http://schemas.microsoft.com/office/2006/metadata/properties" xmlns:ns2="0b8a6b25-217d-42ff-a739-8a7fabbe7c64" xmlns:ns3="4f028070-c33d-43a6-b01d-bc6e07153611" targetNamespace="http://schemas.microsoft.com/office/2006/metadata/properties" ma:root="true" ma:fieldsID="19fdf35597af45817eade636544de0a1" ns2:_="" ns3:_="">
    <xsd:import namespace="0b8a6b25-217d-42ff-a739-8a7fabbe7c64"/>
    <xsd:import namespace="4f028070-c33d-43a6-b01d-bc6e0715361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latest" minOccurs="0"/>
                <xsd:element ref="ns2:yes_x002f_no" minOccurs="0"/>
                <xsd:element ref="ns2:LatestVersion" minOccurs="0"/>
                <xsd:element ref="ns2:Notes" minOccurs="0"/>
                <xsd:element ref="ns2:MediaServiceBillingMetadata" minOccurs="0"/>
                <xsd:element ref="ns2:_ApprovalAssignedTo" minOccurs="0"/>
                <xsd:element ref="ns2:_ApprovalRespondedBy" minOccurs="0"/>
                <xsd:element ref="ns2:_ApprovalSentBy" minOccurs="0"/>
                <xsd:element ref="ns2:_Approval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8a6b25-217d-42ff-a739-8a7fabbe7c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faed12-600f-4288-bcb6-3b4a6b0f689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latest" ma:index="26" nillable="true" ma:displayName="latest" ma:default="latest" ma:format="Dropdown" ma:internalName="latest">
      <xsd:simpleType>
        <xsd:union memberTypes="dms:Text">
          <xsd:simpleType>
            <xsd:restriction base="dms:Choice">
              <xsd:enumeration value="latest"/>
              <xsd:enumeration value="not latest"/>
              <xsd:enumeration value="Choice 3"/>
            </xsd:restriction>
          </xsd:simpleType>
        </xsd:union>
      </xsd:simpleType>
    </xsd:element>
    <xsd:element name="yes_x002f_no" ma:index="27" nillable="true" ma:displayName="yes/no" ma:default="1" ma:format="Dropdown" ma:internalName="yes_x002f_no">
      <xsd:simpleType>
        <xsd:restriction base="dms:Boolean"/>
      </xsd:simpleType>
    </xsd:element>
    <xsd:element name="LatestVersion" ma:index="28" nillable="true" ma:displayName="Latest Version" ma:description="Use this column to indicate which file is the latest and most up to date and which have been superseded " ma:format="Dropdown" ma:internalName="LatestVersion">
      <xsd:simpleType>
        <xsd:restriction base="dms:Choice">
          <xsd:enumeration value="Latest"/>
          <xsd:enumeration value="Lastest_Signed"/>
          <xsd:enumeration value="Latest_not signed"/>
          <xsd:enumeration value="Superceded"/>
        </xsd:restriction>
      </xsd:simpleType>
    </xsd:element>
    <xsd:element name="Notes" ma:index="29" nillable="true" ma:displayName="Notes" ma:description="Certificate of Insurance " ma:format="Dropdown" ma:internalName="Notes">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element name="_ApprovalAssignedTo" ma:index="31"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32"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33"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34" nillable="true" ma:displayName="Approval status" ma:internalName="_Approval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f028070-c33d-43a6-b01d-bc6e0715361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1290d2-ae48-448a-b1dd-14d87b68f15f}" ma:internalName="TaxCatchAll" ma:showField="CatchAllData" ma:web="4f028070-c33d-43a6-b01d-bc6e071536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8a6b25-217d-42ff-a739-8a7fabbe7c64">
      <Terms xmlns="http://schemas.microsoft.com/office/infopath/2007/PartnerControls"/>
    </lcf76f155ced4ddcb4097134ff3c332f>
    <TaxCatchAll xmlns="4f028070-c33d-43a6-b01d-bc6e07153611" xsi:nil="true"/>
    <yes_x002f_no xmlns="0b8a6b25-217d-42ff-a739-8a7fabbe7c64">true</yes_x002f_no>
    <latest xmlns="0b8a6b25-217d-42ff-a739-8a7fabbe7c64">latest</latest>
    <LatestVersion xmlns="0b8a6b25-217d-42ff-a739-8a7fabbe7c64" xsi:nil="true"/>
    <Notes xmlns="0b8a6b25-217d-42ff-a739-8a7fabbe7c64" xsi:nil="true"/>
    <_ApprovalAssignedTo xmlns="0b8a6b25-217d-42ff-a739-8a7fabbe7c64">
      <UserInfo>
        <DisplayName/>
        <AccountId xsi:nil="true"/>
        <AccountType/>
      </UserInfo>
    </_ApprovalAssignedTo>
    <_ApprovalRespondedBy xmlns="0b8a6b25-217d-42ff-a739-8a7fabbe7c64">
      <UserInfo>
        <DisplayName/>
        <AccountId xsi:nil="true"/>
        <AccountType/>
      </UserInfo>
    </_ApprovalRespondedBy>
    <_ApprovalStatus xmlns="0b8a6b25-217d-42ff-a739-8a7fabbe7c64">0</_ApprovalStatus>
    <_ApprovalSentBy xmlns="0b8a6b25-217d-42ff-a739-8a7fabbe7c64">
      <UserInfo>
        <DisplayName/>
        <AccountId xsi:nil="true"/>
        <AccountType/>
      </UserInfo>
    </_ApprovalSentBy>
  </documentManagement>
</p:properties>
</file>

<file path=customXml/itemProps1.xml><?xml version="1.0" encoding="utf-8"?>
<ds:datastoreItem xmlns:ds="http://schemas.openxmlformats.org/officeDocument/2006/customXml" ds:itemID="{DCA6D82E-062A-433B-93FE-1E0299F054DA}"/>
</file>

<file path=customXml/itemProps2.xml><?xml version="1.0" encoding="utf-8"?>
<ds:datastoreItem xmlns:ds="http://schemas.openxmlformats.org/officeDocument/2006/customXml" ds:itemID="{F4768F09-6AE3-4F01-8329-6BE5C8AA4008}">
  <ds:schemaRefs>
    <ds:schemaRef ds:uri="http://schemas.microsoft.com/sharepoint/v3/contenttype/forms"/>
  </ds:schemaRefs>
</ds:datastoreItem>
</file>

<file path=customXml/itemProps3.xml><?xml version="1.0" encoding="utf-8"?>
<ds:datastoreItem xmlns:ds="http://schemas.openxmlformats.org/officeDocument/2006/customXml" ds:itemID="{18F01D98-3F0D-4F02-9BD5-3F0D6D6C2556}">
  <ds:schemaRef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dcmitype/"/>
    <ds:schemaRef ds:uri="http://www.w3.org/XML/1998/namespace"/>
    <ds:schemaRef ds:uri="http://schemas.microsoft.com/office/infopath/2007/PartnerControls"/>
    <ds:schemaRef ds:uri="b6409a3a-e55d-4fa7-9a6c-b4f3d4af3694"/>
    <ds:schemaRef ds:uri="c6740775-7db0-4fca-9ca8-a2797b715b3d"/>
  </ds:schemaRefs>
</ds:datastoreItem>
</file>

<file path=docProps/app.xml><?xml version="1.0" encoding="utf-8"?>
<Properties xmlns="http://schemas.openxmlformats.org/officeDocument/2006/extended-properties" xmlns:vt="http://schemas.openxmlformats.org/officeDocument/2006/docPropsVTypes">
  <TotalTime>10820</TotalTime>
  <Words>1962</Words>
  <Application>Microsoft Office PowerPoint</Application>
  <PresentationFormat>Custom</PresentationFormat>
  <Paragraphs>220</Paragraphs>
  <Slides>12</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Arial</vt:lpstr>
      <vt:lpstr>Calibri</vt:lpstr>
      <vt:lpstr>Calibri Light</vt:lpstr>
      <vt:lpstr>Futura Md BT</vt:lpstr>
      <vt:lpstr>Helvetica</vt:lpstr>
      <vt:lpstr>Museo Sans 500</vt:lpstr>
      <vt:lpstr>Museo Sans 700</vt:lpstr>
      <vt:lpstr>Roboto</vt:lpstr>
      <vt:lpstr>Wingdings</vt:lpstr>
      <vt:lpstr>Left Graphic Layouts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Schwerman, Amanda</dc:creator>
  <cp:lastModifiedBy>Smierciak, Zachary</cp:lastModifiedBy>
  <cp:revision>42</cp:revision>
  <dcterms:created xsi:type="dcterms:W3CDTF">2023-03-06T13:22:44Z</dcterms:created>
  <dcterms:modified xsi:type="dcterms:W3CDTF">2026-01-09T13:40:59Z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0x010100B606656832337B4AA7EAB7F40BB3BBA0</vt:lpwstr>
  </property>
  <property fmtid="{D5CDD505-2E9C-101B-9397-08002B2CF9AE}" pid="3" name="MediaServiceImageTags">
    <vt:lpwstr/>
  </property>
</Properties>
</file>